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544" r:id="rId3"/>
    <p:sldId id="551" r:id="rId4"/>
    <p:sldId id="552" r:id="rId5"/>
    <p:sldId id="475" r:id="rId6"/>
    <p:sldId id="549" r:id="rId7"/>
    <p:sldId id="54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291" autoAdjust="0"/>
  </p:normalViewPr>
  <p:slideViewPr>
    <p:cSldViewPr snapToGrid="0" showGuides="1">
      <p:cViewPr>
        <p:scale>
          <a:sx n="50" d="100"/>
          <a:sy n="50" d="100"/>
        </p:scale>
        <p:origin x="1434" y="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1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52F61AF-024D-48F6-872C-5D87C6E3B6F7}" type="datetimeFigureOut">
              <a:rPr lang="fa-IR" smtClean="0"/>
              <a:t>10/29/1444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F1BFB77-EB82-40E9-9322-79509124BB8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012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C5F2-E1E3-49E9-8267-AF452A69BD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9A66-4989-47DC-8292-D6147F110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C5F2-E1E3-49E9-8267-AF452A69BD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9A66-4989-47DC-8292-D6147F110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8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C5F2-E1E3-49E9-8267-AF452A69BD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9A66-4989-47DC-8292-D6147F110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1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448050" cy="6858000"/>
          </a:xfrm>
          <a:custGeom>
            <a:avLst/>
            <a:gdLst>
              <a:gd name="connsiteX0" fmla="*/ 0 w 3448049"/>
              <a:gd name="connsiteY0" fmla="*/ 0 h 6858000"/>
              <a:gd name="connsiteX1" fmla="*/ 362364 w 3448049"/>
              <a:gd name="connsiteY1" fmla="*/ 0 h 6858000"/>
              <a:gd name="connsiteX2" fmla="*/ 525103 w 3448049"/>
              <a:gd name="connsiteY2" fmla="*/ 20679 h 6858000"/>
              <a:gd name="connsiteX3" fmla="*/ 3448049 w 3448049"/>
              <a:gd name="connsiteY3" fmla="*/ 3429000 h 6858000"/>
              <a:gd name="connsiteX4" fmla="*/ 525103 w 3448049"/>
              <a:gd name="connsiteY4" fmla="*/ 6837321 h 6858000"/>
              <a:gd name="connsiteX5" fmla="*/ 362364 w 3448049"/>
              <a:gd name="connsiteY5" fmla="*/ 6858000 h 6858000"/>
              <a:gd name="connsiteX6" fmla="*/ 0 w 344804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8049" h="6858000">
                <a:moveTo>
                  <a:pt x="0" y="0"/>
                </a:moveTo>
                <a:lnTo>
                  <a:pt x="362364" y="0"/>
                </a:lnTo>
                <a:lnTo>
                  <a:pt x="525103" y="20679"/>
                </a:lnTo>
                <a:cubicBezTo>
                  <a:pt x="2180188" y="273571"/>
                  <a:pt x="3448049" y="1703224"/>
                  <a:pt x="3448049" y="3429000"/>
                </a:cubicBezTo>
                <a:cubicBezTo>
                  <a:pt x="3448049" y="5154777"/>
                  <a:pt x="2180188" y="6584429"/>
                  <a:pt x="525103" y="6837321"/>
                </a:cubicBezTo>
                <a:lnTo>
                  <a:pt x="362364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84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" y="3429000"/>
            <a:ext cx="12191998" cy="3429000"/>
          </a:xfrm>
          <a:custGeom>
            <a:avLst/>
            <a:gdLst>
              <a:gd name="connsiteX0" fmla="*/ 0 w 12191999"/>
              <a:gd name="connsiteY0" fmla="*/ 0 h 3429000"/>
              <a:gd name="connsiteX1" fmla="*/ 12191999 w 12191999"/>
              <a:gd name="connsiteY1" fmla="*/ 0 h 3429000"/>
              <a:gd name="connsiteX2" fmla="*/ 12191999 w 12191999"/>
              <a:gd name="connsiteY2" fmla="*/ 3429000 h 3429000"/>
              <a:gd name="connsiteX3" fmla="*/ 0 w 1219199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429000">
                <a:moveTo>
                  <a:pt x="0" y="0"/>
                </a:moveTo>
                <a:lnTo>
                  <a:pt x="12191999" y="0"/>
                </a:lnTo>
                <a:lnTo>
                  <a:pt x="12191999" y="3429000"/>
                </a:lnTo>
                <a:lnTo>
                  <a:pt x="0" y="3429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94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5674658" cy="6858000"/>
          </a:xfrm>
          <a:custGeom>
            <a:avLst/>
            <a:gdLst>
              <a:gd name="connsiteX0" fmla="*/ 0 w 5674658"/>
              <a:gd name="connsiteY0" fmla="*/ 0 h 6858000"/>
              <a:gd name="connsiteX1" fmla="*/ 5674658 w 5674658"/>
              <a:gd name="connsiteY1" fmla="*/ 0 h 6858000"/>
              <a:gd name="connsiteX2" fmla="*/ 5674658 w 5674658"/>
              <a:gd name="connsiteY2" fmla="*/ 6858000 h 6858000"/>
              <a:gd name="connsiteX3" fmla="*/ 0 w 56746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4658" h="6858000">
                <a:moveTo>
                  <a:pt x="0" y="0"/>
                </a:moveTo>
                <a:lnTo>
                  <a:pt x="5674658" y="0"/>
                </a:lnTo>
                <a:lnTo>
                  <a:pt x="5674658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5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624389" y="1262745"/>
            <a:ext cx="4123269" cy="5595257"/>
          </a:xfrm>
          <a:custGeom>
            <a:avLst/>
            <a:gdLst>
              <a:gd name="connsiteX0" fmla="*/ 0 w 4123270"/>
              <a:gd name="connsiteY0" fmla="*/ 0 h 5595257"/>
              <a:gd name="connsiteX1" fmla="*/ 4123270 w 4123270"/>
              <a:gd name="connsiteY1" fmla="*/ 0 h 5595257"/>
              <a:gd name="connsiteX2" fmla="*/ 4123270 w 4123270"/>
              <a:gd name="connsiteY2" fmla="*/ 5595257 h 5595257"/>
              <a:gd name="connsiteX3" fmla="*/ 0 w 4123270"/>
              <a:gd name="connsiteY3" fmla="*/ 5595257 h 559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270" h="5595257">
                <a:moveTo>
                  <a:pt x="0" y="0"/>
                </a:moveTo>
                <a:lnTo>
                  <a:pt x="4123270" y="0"/>
                </a:lnTo>
                <a:lnTo>
                  <a:pt x="4123270" y="5595257"/>
                </a:lnTo>
                <a:lnTo>
                  <a:pt x="0" y="559525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95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002012" y="341305"/>
            <a:ext cx="4189988" cy="6175392"/>
          </a:xfrm>
          <a:custGeom>
            <a:avLst/>
            <a:gdLst>
              <a:gd name="connsiteX0" fmla="*/ 3087696 w 4189988"/>
              <a:gd name="connsiteY0" fmla="*/ 0 h 6175392"/>
              <a:gd name="connsiteX1" fmla="*/ 4005882 w 4189988"/>
              <a:gd name="connsiteY1" fmla="*/ 138817 h 6175392"/>
              <a:gd name="connsiteX2" fmla="*/ 4189988 w 4189988"/>
              <a:gd name="connsiteY2" fmla="*/ 206200 h 6175392"/>
              <a:gd name="connsiteX3" fmla="*/ 4189988 w 4189988"/>
              <a:gd name="connsiteY3" fmla="*/ 5969192 h 6175392"/>
              <a:gd name="connsiteX4" fmla="*/ 4005882 w 4189988"/>
              <a:gd name="connsiteY4" fmla="*/ 6036575 h 6175392"/>
              <a:gd name="connsiteX5" fmla="*/ 3087696 w 4189988"/>
              <a:gd name="connsiteY5" fmla="*/ 6175392 h 6175392"/>
              <a:gd name="connsiteX6" fmla="*/ 0 w 4189988"/>
              <a:gd name="connsiteY6" fmla="*/ 3087696 h 6175392"/>
              <a:gd name="connsiteX7" fmla="*/ 3087696 w 4189988"/>
              <a:gd name="connsiteY7" fmla="*/ 0 h 617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9988" h="6175392">
                <a:moveTo>
                  <a:pt x="3087696" y="0"/>
                </a:moveTo>
                <a:cubicBezTo>
                  <a:pt x="3407437" y="0"/>
                  <a:pt x="3715827" y="48600"/>
                  <a:pt x="4005882" y="138817"/>
                </a:cubicBezTo>
                <a:lnTo>
                  <a:pt x="4189988" y="206200"/>
                </a:lnTo>
                <a:lnTo>
                  <a:pt x="4189988" y="5969192"/>
                </a:lnTo>
                <a:lnTo>
                  <a:pt x="4005882" y="6036575"/>
                </a:lnTo>
                <a:cubicBezTo>
                  <a:pt x="3715827" y="6126792"/>
                  <a:pt x="3407437" y="6175392"/>
                  <a:pt x="3087696" y="6175392"/>
                </a:cubicBezTo>
                <a:cubicBezTo>
                  <a:pt x="1382409" y="6175392"/>
                  <a:pt x="0" y="4792983"/>
                  <a:pt x="0" y="3087696"/>
                </a:cubicBezTo>
                <a:cubicBezTo>
                  <a:pt x="0" y="1382409"/>
                  <a:pt x="1382409" y="0"/>
                  <a:pt x="3087696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18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572251" y="0"/>
            <a:ext cx="4514850" cy="5829300"/>
          </a:xfrm>
          <a:custGeom>
            <a:avLst/>
            <a:gdLst>
              <a:gd name="connsiteX0" fmla="*/ 0 w 4514850"/>
              <a:gd name="connsiteY0" fmla="*/ 0 h 5829300"/>
              <a:gd name="connsiteX1" fmla="*/ 4514850 w 4514850"/>
              <a:gd name="connsiteY1" fmla="*/ 0 h 5829300"/>
              <a:gd name="connsiteX2" fmla="*/ 4514850 w 4514850"/>
              <a:gd name="connsiteY2" fmla="*/ 5829300 h 5829300"/>
              <a:gd name="connsiteX3" fmla="*/ 0 w 4514850"/>
              <a:gd name="connsiteY3" fmla="*/ 5829300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4850" h="5829300">
                <a:moveTo>
                  <a:pt x="0" y="0"/>
                </a:moveTo>
                <a:lnTo>
                  <a:pt x="4514850" y="0"/>
                </a:lnTo>
                <a:lnTo>
                  <a:pt x="4514850" y="5829300"/>
                </a:lnTo>
                <a:lnTo>
                  <a:pt x="0" y="58293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64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38150" y="704851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  <a:gd name="connsiteX4" fmla="*/ 2724150 w 5448300"/>
              <a:gd name="connsiteY4" fmla="*/ 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cubicBezTo>
                  <a:pt x="4228657" y="0"/>
                  <a:pt x="5448300" y="1219643"/>
                  <a:pt x="5448300" y="2724150"/>
                </a:cubicBezTo>
                <a:cubicBezTo>
                  <a:pt x="5448300" y="4228657"/>
                  <a:pt x="4228657" y="5448300"/>
                  <a:pt x="2724150" y="5448300"/>
                </a:cubicBezTo>
                <a:cubicBezTo>
                  <a:pt x="1219643" y="5448300"/>
                  <a:pt x="0" y="4228657"/>
                  <a:pt x="0" y="2724150"/>
                </a:cubicBezTo>
                <a:cubicBezTo>
                  <a:pt x="0" y="1219643"/>
                  <a:pt x="1219643" y="0"/>
                  <a:pt x="2724150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2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343651" y="833439"/>
            <a:ext cx="5848350" cy="5191125"/>
          </a:xfrm>
          <a:custGeom>
            <a:avLst/>
            <a:gdLst>
              <a:gd name="connsiteX0" fmla="*/ 0 w 5848350"/>
              <a:gd name="connsiteY0" fmla="*/ 0 h 5191125"/>
              <a:gd name="connsiteX1" fmla="*/ 5848350 w 5848350"/>
              <a:gd name="connsiteY1" fmla="*/ 0 h 5191125"/>
              <a:gd name="connsiteX2" fmla="*/ 5848350 w 5848350"/>
              <a:gd name="connsiteY2" fmla="*/ 5191125 h 5191125"/>
              <a:gd name="connsiteX3" fmla="*/ 0 w 5848350"/>
              <a:gd name="connsiteY3" fmla="*/ 5191125 h 519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8350" h="5191125">
                <a:moveTo>
                  <a:pt x="0" y="0"/>
                </a:moveTo>
                <a:lnTo>
                  <a:pt x="5848350" y="0"/>
                </a:lnTo>
                <a:lnTo>
                  <a:pt x="5848350" y="5191125"/>
                </a:lnTo>
                <a:lnTo>
                  <a:pt x="0" y="5191125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C5F2-E1E3-49E9-8267-AF452A69BD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9A66-4989-47DC-8292-D6147F110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04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64574" y="0"/>
            <a:ext cx="3727429" cy="6307938"/>
          </a:xfrm>
          <a:custGeom>
            <a:avLst/>
            <a:gdLst>
              <a:gd name="connsiteX0" fmla="*/ 0 w 3727429"/>
              <a:gd name="connsiteY0" fmla="*/ 0 h 6307938"/>
              <a:gd name="connsiteX1" fmla="*/ 3727429 w 3727429"/>
              <a:gd name="connsiteY1" fmla="*/ 0 h 6307938"/>
              <a:gd name="connsiteX2" fmla="*/ 3727429 w 3727429"/>
              <a:gd name="connsiteY2" fmla="*/ 6307938 h 6307938"/>
              <a:gd name="connsiteX3" fmla="*/ 0 w 3727429"/>
              <a:gd name="connsiteY3" fmla="*/ 6307938 h 630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7429" h="6307938">
                <a:moveTo>
                  <a:pt x="0" y="0"/>
                </a:moveTo>
                <a:lnTo>
                  <a:pt x="3727429" y="0"/>
                </a:lnTo>
                <a:lnTo>
                  <a:pt x="3727429" y="6307938"/>
                </a:lnTo>
                <a:lnTo>
                  <a:pt x="0" y="6307938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79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60803" y="0"/>
            <a:ext cx="3817257" cy="3429000"/>
          </a:xfrm>
          <a:custGeom>
            <a:avLst/>
            <a:gdLst>
              <a:gd name="connsiteX0" fmla="*/ 0 w 3817257"/>
              <a:gd name="connsiteY0" fmla="*/ 0 h 3429000"/>
              <a:gd name="connsiteX1" fmla="*/ 3817257 w 3817257"/>
              <a:gd name="connsiteY1" fmla="*/ 0 h 3429000"/>
              <a:gd name="connsiteX2" fmla="*/ 3817257 w 3817257"/>
              <a:gd name="connsiteY2" fmla="*/ 3429000 h 3429000"/>
              <a:gd name="connsiteX3" fmla="*/ 0 w 3817257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7257" h="3429000">
                <a:moveTo>
                  <a:pt x="0" y="0"/>
                </a:moveTo>
                <a:lnTo>
                  <a:pt x="3817257" y="0"/>
                </a:lnTo>
                <a:lnTo>
                  <a:pt x="3817257" y="3429000"/>
                </a:lnTo>
                <a:lnTo>
                  <a:pt x="0" y="3429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57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061029"/>
            <a:ext cx="6096000" cy="2598057"/>
          </a:xfrm>
          <a:custGeom>
            <a:avLst/>
            <a:gdLst>
              <a:gd name="connsiteX0" fmla="*/ 0 w 6096000"/>
              <a:gd name="connsiteY0" fmla="*/ 0 h 2598057"/>
              <a:gd name="connsiteX1" fmla="*/ 6096000 w 6096000"/>
              <a:gd name="connsiteY1" fmla="*/ 0 h 2598057"/>
              <a:gd name="connsiteX2" fmla="*/ 6096000 w 6096000"/>
              <a:gd name="connsiteY2" fmla="*/ 2598057 h 2598057"/>
              <a:gd name="connsiteX3" fmla="*/ 0 w 6096000"/>
              <a:gd name="connsiteY3" fmla="*/ 2598057 h 25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598057">
                <a:moveTo>
                  <a:pt x="0" y="0"/>
                </a:moveTo>
                <a:lnTo>
                  <a:pt x="6096000" y="0"/>
                </a:lnTo>
                <a:lnTo>
                  <a:pt x="6096000" y="2598057"/>
                </a:lnTo>
                <a:lnTo>
                  <a:pt x="0" y="259805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04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763306" y="3018972"/>
            <a:ext cx="2996148" cy="2540000"/>
          </a:xfrm>
          <a:custGeom>
            <a:avLst/>
            <a:gdLst>
              <a:gd name="connsiteX0" fmla="*/ 0 w 2996148"/>
              <a:gd name="connsiteY0" fmla="*/ 0 h 2540000"/>
              <a:gd name="connsiteX1" fmla="*/ 2996148 w 2996148"/>
              <a:gd name="connsiteY1" fmla="*/ 0 h 2540000"/>
              <a:gd name="connsiteX2" fmla="*/ 2996148 w 2996148"/>
              <a:gd name="connsiteY2" fmla="*/ 2540000 h 2540000"/>
              <a:gd name="connsiteX3" fmla="*/ 0 w 2996148"/>
              <a:gd name="connsiteY3" fmla="*/ 254000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6148" h="2540000">
                <a:moveTo>
                  <a:pt x="0" y="0"/>
                </a:moveTo>
                <a:lnTo>
                  <a:pt x="2996148" y="0"/>
                </a:lnTo>
                <a:lnTo>
                  <a:pt x="2996148" y="2540000"/>
                </a:lnTo>
                <a:lnTo>
                  <a:pt x="0" y="2540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896954" y="3018972"/>
            <a:ext cx="2996148" cy="2540000"/>
          </a:xfrm>
          <a:custGeom>
            <a:avLst/>
            <a:gdLst>
              <a:gd name="connsiteX0" fmla="*/ 0 w 2996148"/>
              <a:gd name="connsiteY0" fmla="*/ 0 h 2540000"/>
              <a:gd name="connsiteX1" fmla="*/ 2996148 w 2996148"/>
              <a:gd name="connsiteY1" fmla="*/ 0 h 2540000"/>
              <a:gd name="connsiteX2" fmla="*/ 2996148 w 2996148"/>
              <a:gd name="connsiteY2" fmla="*/ 2540000 h 2540000"/>
              <a:gd name="connsiteX3" fmla="*/ 0 w 2996148"/>
              <a:gd name="connsiteY3" fmla="*/ 254000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6148" h="2540000">
                <a:moveTo>
                  <a:pt x="0" y="0"/>
                </a:moveTo>
                <a:lnTo>
                  <a:pt x="2996148" y="0"/>
                </a:lnTo>
                <a:lnTo>
                  <a:pt x="2996148" y="2540000"/>
                </a:lnTo>
                <a:lnTo>
                  <a:pt x="0" y="2540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9030602" y="3018972"/>
            <a:ext cx="2996148" cy="2540000"/>
          </a:xfrm>
          <a:custGeom>
            <a:avLst/>
            <a:gdLst>
              <a:gd name="connsiteX0" fmla="*/ 0 w 2996148"/>
              <a:gd name="connsiteY0" fmla="*/ 0 h 2540000"/>
              <a:gd name="connsiteX1" fmla="*/ 2996148 w 2996148"/>
              <a:gd name="connsiteY1" fmla="*/ 0 h 2540000"/>
              <a:gd name="connsiteX2" fmla="*/ 2996148 w 2996148"/>
              <a:gd name="connsiteY2" fmla="*/ 2540000 h 2540000"/>
              <a:gd name="connsiteX3" fmla="*/ 0 w 2996148"/>
              <a:gd name="connsiteY3" fmla="*/ 254000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6148" h="2540000">
                <a:moveTo>
                  <a:pt x="0" y="0"/>
                </a:moveTo>
                <a:lnTo>
                  <a:pt x="2996148" y="0"/>
                </a:lnTo>
                <a:lnTo>
                  <a:pt x="2996148" y="2540000"/>
                </a:lnTo>
                <a:lnTo>
                  <a:pt x="0" y="2540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0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32232" y="196724"/>
            <a:ext cx="3774757" cy="2075543"/>
          </a:xfrm>
          <a:custGeom>
            <a:avLst/>
            <a:gdLst>
              <a:gd name="connsiteX0" fmla="*/ 0 w 3774757"/>
              <a:gd name="connsiteY0" fmla="*/ 0 h 2075543"/>
              <a:gd name="connsiteX1" fmla="*/ 3774757 w 3774757"/>
              <a:gd name="connsiteY1" fmla="*/ 0 h 2075543"/>
              <a:gd name="connsiteX2" fmla="*/ 3774757 w 3774757"/>
              <a:gd name="connsiteY2" fmla="*/ 2075543 h 2075543"/>
              <a:gd name="connsiteX3" fmla="*/ 0 w 3774757"/>
              <a:gd name="connsiteY3" fmla="*/ 2075543 h 207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4757" h="2075543">
                <a:moveTo>
                  <a:pt x="0" y="0"/>
                </a:moveTo>
                <a:lnTo>
                  <a:pt x="3774757" y="0"/>
                </a:lnTo>
                <a:lnTo>
                  <a:pt x="3774757" y="2075543"/>
                </a:lnTo>
                <a:lnTo>
                  <a:pt x="0" y="2075543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223139" y="196724"/>
            <a:ext cx="3774757" cy="2075543"/>
          </a:xfrm>
          <a:custGeom>
            <a:avLst/>
            <a:gdLst>
              <a:gd name="connsiteX0" fmla="*/ 0 w 3774757"/>
              <a:gd name="connsiteY0" fmla="*/ 0 h 2075543"/>
              <a:gd name="connsiteX1" fmla="*/ 3774757 w 3774757"/>
              <a:gd name="connsiteY1" fmla="*/ 0 h 2075543"/>
              <a:gd name="connsiteX2" fmla="*/ 3774757 w 3774757"/>
              <a:gd name="connsiteY2" fmla="*/ 2075543 h 2075543"/>
              <a:gd name="connsiteX3" fmla="*/ 0 w 3774757"/>
              <a:gd name="connsiteY3" fmla="*/ 2075543 h 207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4757" h="2075543">
                <a:moveTo>
                  <a:pt x="0" y="0"/>
                </a:moveTo>
                <a:lnTo>
                  <a:pt x="3774757" y="0"/>
                </a:lnTo>
                <a:lnTo>
                  <a:pt x="3774757" y="2075543"/>
                </a:lnTo>
                <a:lnTo>
                  <a:pt x="0" y="2075543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214046" y="196724"/>
            <a:ext cx="3774757" cy="2075543"/>
          </a:xfrm>
          <a:custGeom>
            <a:avLst/>
            <a:gdLst>
              <a:gd name="connsiteX0" fmla="*/ 0 w 3774757"/>
              <a:gd name="connsiteY0" fmla="*/ 0 h 2075543"/>
              <a:gd name="connsiteX1" fmla="*/ 3774757 w 3774757"/>
              <a:gd name="connsiteY1" fmla="*/ 0 h 2075543"/>
              <a:gd name="connsiteX2" fmla="*/ 3774757 w 3774757"/>
              <a:gd name="connsiteY2" fmla="*/ 2075543 h 2075543"/>
              <a:gd name="connsiteX3" fmla="*/ 0 w 3774757"/>
              <a:gd name="connsiteY3" fmla="*/ 2075543 h 207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4757" h="2075543">
                <a:moveTo>
                  <a:pt x="0" y="0"/>
                </a:moveTo>
                <a:lnTo>
                  <a:pt x="3774757" y="0"/>
                </a:lnTo>
                <a:lnTo>
                  <a:pt x="3774757" y="2075543"/>
                </a:lnTo>
                <a:lnTo>
                  <a:pt x="0" y="2075543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86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9085942" y="598274"/>
            <a:ext cx="2804887" cy="5661452"/>
          </a:xfrm>
          <a:custGeom>
            <a:avLst/>
            <a:gdLst>
              <a:gd name="connsiteX0" fmla="*/ 0 w 2804887"/>
              <a:gd name="connsiteY0" fmla="*/ 0 h 5661452"/>
              <a:gd name="connsiteX1" fmla="*/ 262353 w 2804887"/>
              <a:gd name="connsiteY1" fmla="*/ 13248 h 5661452"/>
              <a:gd name="connsiteX2" fmla="*/ 2804887 w 2804887"/>
              <a:gd name="connsiteY2" fmla="*/ 2830726 h 5661452"/>
              <a:gd name="connsiteX3" fmla="*/ 262353 w 2804887"/>
              <a:gd name="connsiteY3" fmla="*/ 5648204 h 5661452"/>
              <a:gd name="connsiteX4" fmla="*/ 0 w 2804887"/>
              <a:gd name="connsiteY4" fmla="*/ 5661452 h 566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4887" h="5661452">
                <a:moveTo>
                  <a:pt x="0" y="0"/>
                </a:moveTo>
                <a:lnTo>
                  <a:pt x="262353" y="13248"/>
                </a:lnTo>
                <a:cubicBezTo>
                  <a:pt x="1690456" y="158279"/>
                  <a:pt x="2804887" y="1364358"/>
                  <a:pt x="2804887" y="2830726"/>
                </a:cubicBezTo>
                <a:cubicBezTo>
                  <a:pt x="2804887" y="4297094"/>
                  <a:pt x="1690456" y="5503172"/>
                  <a:pt x="262353" y="5648204"/>
                </a:cubicBezTo>
                <a:lnTo>
                  <a:pt x="0" y="5661452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01173" y="598274"/>
            <a:ext cx="2804887" cy="5661452"/>
          </a:xfrm>
          <a:custGeom>
            <a:avLst/>
            <a:gdLst>
              <a:gd name="connsiteX0" fmla="*/ 2804887 w 2804887"/>
              <a:gd name="connsiteY0" fmla="*/ 0 h 5661452"/>
              <a:gd name="connsiteX1" fmla="*/ 2804887 w 2804887"/>
              <a:gd name="connsiteY1" fmla="*/ 5661452 h 5661452"/>
              <a:gd name="connsiteX2" fmla="*/ 2542534 w 2804887"/>
              <a:gd name="connsiteY2" fmla="*/ 5648204 h 5661452"/>
              <a:gd name="connsiteX3" fmla="*/ 0 w 2804887"/>
              <a:gd name="connsiteY3" fmla="*/ 2830726 h 5661452"/>
              <a:gd name="connsiteX4" fmla="*/ 2542534 w 2804887"/>
              <a:gd name="connsiteY4" fmla="*/ 13248 h 566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4887" h="5661452">
                <a:moveTo>
                  <a:pt x="2804887" y="0"/>
                </a:moveTo>
                <a:lnTo>
                  <a:pt x="2804887" y="5661452"/>
                </a:lnTo>
                <a:lnTo>
                  <a:pt x="2542534" y="5648204"/>
                </a:lnTo>
                <a:cubicBezTo>
                  <a:pt x="1114431" y="5503173"/>
                  <a:pt x="0" y="4297094"/>
                  <a:pt x="0" y="2830726"/>
                </a:cubicBezTo>
                <a:cubicBezTo>
                  <a:pt x="0" y="1364358"/>
                  <a:pt x="1114431" y="158280"/>
                  <a:pt x="2542534" y="13248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48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" y="876301"/>
            <a:ext cx="6095998" cy="5105400"/>
          </a:xfrm>
          <a:custGeom>
            <a:avLst/>
            <a:gdLst>
              <a:gd name="connsiteX0" fmla="*/ 0 w 6095998"/>
              <a:gd name="connsiteY0" fmla="*/ 0 h 5105400"/>
              <a:gd name="connsiteX1" fmla="*/ 6095998 w 6095998"/>
              <a:gd name="connsiteY1" fmla="*/ 0 h 5105400"/>
              <a:gd name="connsiteX2" fmla="*/ 6095998 w 6095998"/>
              <a:gd name="connsiteY2" fmla="*/ 5105400 h 5105400"/>
              <a:gd name="connsiteX3" fmla="*/ 0 w 6095998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8" h="5105400">
                <a:moveTo>
                  <a:pt x="0" y="0"/>
                </a:moveTo>
                <a:lnTo>
                  <a:pt x="6095998" y="0"/>
                </a:lnTo>
                <a:lnTo>
                  <a:pt x="6095998" y="5105400"/>
                </a:lnTo>
                <a:lnTo>
                  <a:pt x="0" y="51054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42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931253" y="2394858"/>
            <a:ext cx="2095500" cy="2365829"/>
          </a:xfrm>
          <a:custGeom>
            <a:avLst/>
            <a:gdLst>
              <a:gd name="connsiteX0" fmla="*/ 0 w 2095500"/>
              <a:gd name="connsiteY0" fmla="*/ 0 h 2365829"/>
              <a:gd name="connsiteX1" fmla="*/ 2095500 w 2095500"/>
              <a:gd name="connsiteY1" fmla="*/ 0 h 2365829"/>
              <a:gd name="connsiteX2" fmla="*/ 2095500 w 2095500"/>
              <a:gd name="connsiteY2" fmla="*/ 2365829 h 2365829"/>
              <a:gd name="connsiteX3" fmla="*/ 0 w 2095500"/>
              <a:gd name="connsiteY3" fmla="*/ 2365829 h 23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0" h="2365829">
                <a:moveTo>
                  <a:pt x="0" y="0"/>
                </a:moveTo>
                <a:lnTo>
                  <a:pt x="2095500" y="0"/>
                </a:lnTo>
                <a:lnTo>
                  <a:pt x="2095500" y="2365829"/>
                </a:lnTo>
                <a:lnTo>
                  <a:pt x="0" y="236582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3676005" y="2394858"/>
            <a:ext cx="2095500" cy="2365829"/>
          </a:xfrm>
          <a:custGeom>
            <a:avLst/>
            <a:gdLst>
              <a:gd name="connsiteX0" fmla="*/ 0 w 2095500"/>
              <a:gd name="connsiteY0" fmla="*/ 0 h 2365829"/>
              <a:gd name="connsiteX1" fmla="*/ 2095500 w 2095500"/>
              <a:gd name="connsiteY1" fmla="*/ 0 h 2365829"/>
              <a:gd name="connsiteX2" fmla="*/ 2095500 w 2095500"/>
              <a:gd name="connsiteY2" fmla="*/ 2365829 h 2365829"/>
              <a:gd name="connsiteX3" fmla="*/ 0 w 2095500"/>
              <a:gd name="connsiteY3" fmla="*/ 2365829 h 23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0" h="2365829">
                <a:moveTo>
                  <a:pt x="0" y="0"/>
                </a:moveTo>
                <a:lnTo>
                  <a:pt x="2095500" y="0"/>
                </a:lnTo>
                <a:lnTo>
                  <a:pt x="2095500" y="2365829"/>
                </a:lnTo>
                <a:lnTo>
                  <a:pt x="0" y="236582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420757" y="2394858"/>
            <a:ext cx="2095500" cy="2365829"/>
          </a:xfrm>
          <a:custGeom>
            <a:avLst/>
            <a:gdLst>
              <a:gd name="connsiteX0" fmla="*/ 0 w 2095500"/>
              <a:gd name="connsiteY0" fmla="*/ 0 h 2365829"/>
              <a:gd name="connsiteX1" fmla="*/ 2095500 w 2095500"/>
              <a:gd name="connsiteY1" fmla="*/ 0 h 2365829"/>
              <a:gd name="connsiteX2" fmla="*/ 2095500 w 2095500"/>
              <a:gd name="connsiteY2" fmla="*/ 2365829 h 2365829"/>
              <a:gd name="connsiteX3" fmla="*/ 0 w 2095500"/>
              <a:gd name="connsiteY3" fmla="*/ 2365829 h 23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0" h="2365829">
                <a:moveTo>
                  <a:pt x="0" y="0"/>
                </a:moveTo>
                <a:lnTo>
                  <a:pt x="2095500" y="0"/>
                </a:lnTo>
                <a:lnTo>
                  <a:pt x="2095500" y="2365829"/>
                </a:lnTo>
                <a:lnTo>
                  <a:pt x="0" y="236582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165249" y="2394858"/>
            <a:ext cx="2095500" cy="2365829"/>
          </a:xfrm>
          <a:custGeom>
            <a:avLst/>
            <a:gdLst>
              <a:gd name="connsiteX0" fmla="*/ 0 w 2095500"/>
              <a:gd name="connsiteY0" fmla="*/ 0 h 2365829"/>
              <a:gd name="connsiteX1" fmla="*/ 2095500 w 2095500"/>
              <a:gd name="connsiteY1" fmla="*/ 0 h 2365829"/>
              <a:gd name="connsiteX2" fmla="*/ 2095500 w 2095500"/>
              <a:gd name="connsiteY2" fmla="*/ 2365829 h 2365829"/>
              <a:gd name="connsiteX3" fmla="*/ 0 w 2095500"/>
              <a:gd name="connsiteY3" fmla="*/ 2365829 h 23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0" h="2365829">
                <a:moveTo>
                  <a:pt x="0" y="0"/>
                </a:moveTo>
                <a:lnTo>
                  <a:pt x="2095500" y="0"/>
                </a:lnTo>
                <a:lnTo>
                  <a:pt x="2095500" y="2365829"/>
                </a:lnTo>
                <a:lnTo>
                  <a:pt x="0" y="236582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53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224263" y="997856"/>
            <a:ext cx="2104572" cy="2104572"/>
          </a:xfrm>
          <a:custGeom>
            <a:avLst/>
            <a:gdLst>
              <a:gd name="connsiteX0" fmla="*/ 1052286 w 2104572"/>
              <a:gd name="connsiteY0" fmla="*/ 0 h 2104572"/>
              <a:gd name="connsiteX1" fmla="*/ 2104572 w 2104572"/>
              <a:gd name="connsiteY1" fmla="*/ 1052286 h 2104572"/>
              <a:gd name="connsiteX2" fmla="*/ 1052286 w 2104572"/>
              <a:gd name="connsiteY2" fmla="*/ 2104572 h 2104572"/>
              <a:gd name="connsiteX3" fmla="*/ 0 w 2104572"/>
              <a:gd name="connsiteY3" fmla="*/ 1052286 h 2104572"/>
              <a:gd name="connsiteX4" fmla="*/ 1052286 w 2104572"/>
              <a:gd name="connsiteY4" fmla="*/ 0 h 21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572" h="2104572">
                <a:moveTo>
                  <a:pt x="1052286" y="0"/>
                </a:moveTo>
                <a:cubicBezTo>
                  <a:pt x="1633448" y="0"/>
                  <a:pt x="2104572" y="471124"/>
                  <a:pt x="2104572" y="1052286"/>
                </a:cubicBezTo>
                <a:cubicBezTo>
                  <a:pt x="2104572" y="1633448"/>
                  <a:pt x="1633448" y="2104572"/>
                  <a:pt x="1052286" y="2104572"/>
                </a:cubicBezTo>
                <a:cubicBezTo>
                  <a:pt x="471124" y="2104572"/>
                  <a:pt x="0" y="1633448"/>
                  <a:pt x="0" y="1052286"/>
                </a:cubicBezTo>
                <a:cubicBezTo>
                  <a:pt x="0" y="471124"/>
                  <a:pt x="471124" y="0"/>
                  <a:pt x="1052286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2224263" y="3755571"/>
            <a:ext cx="2104572" cy="2104572"/>
          </a:xfrm>
          <a:custGeom>
            <a:avLst/>
            <a:gdLst>
              <a:gd name="connsiteX0" fmla="*/ 1052286 w 2104572"/>
              <a:gd name="connsiteY0" fmla="*/ 0 h 2104572"/>
              <a:gd name="connsiteX1" fmla="*/ 2104572 w 2104572"/>
              <a:gd name="connsiteY1" fmla="*/ 1052286 h 2104572"/>
              <a:gd name="connsiteX2" fmla="*/ 1052286 w 2104572"/>
              <a:gd name="connsiteY2" fmla="*/ 2104572 h 2104572"/>
              <a:gd name="connsiteX3" fmla="*/ 0 w 2104572"/>
              <a:gd name="connsiteY3" fmla="*/ 1052286 h 2104572"/>
              <a:gd name="connsiteX4" fmla="*/ 1052286 w 2104572"/>
              <a:gd name="connsiteY4" fmla="*/ 0 h 21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572" h="2104572">
                <a:moveTo>
                  <a:pt x="1052286" y="0"/>
                </a:moveTo>
                <a:cubicBezTo>
                  <a:pt x="1633448" y="0"/>
                  <a:pt x="2104572" y="471124"/>
                  <a:pt x="2104572" y="1052286"/>
                </a:cubicBezTo>
                <a:cubicBezTo>
                  <a:pt x="2104572" y="1633448"/>
                  <a:pt x="1633448" y="2104572"/>
                  <a:pt x="1052286" y="2104572"/>
                </a:cubicBezTo>
                <a:cubicBezTo>
                  <a:pt x="471124" y="2104572"/>
                  <a:pt x="0" y="1633448"/>
                  <a:pt x="0" y="1052286"/>
                </a:cubicBezTo>
                <a:cubicBezTo>
                  <a:pt x="0" y="471124"/>
                  <a:pt x="471124" y="0"/>
                  <a:pt x="1052286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857696" y="3755571"/>
            <a:ext cx="2104572" cy="2104572"/>
          </a:xfrm>
          <a:custGeom>
            <a:avLst/>
            <a:gdLst>
              <a:gd name="connsiteX0" fmla="*/ 1052286 w 2104572"/>
              <a:gd name="connsiteY0" fmla="*/ 0 h 2104572"/>
              <a:gd name="connsiteX1" fmla="*/ 2104572 w 2104572"/>
              <a:gd name="connsiteY1" fmla="*/ 1052286 h 2104572"/>
              <a:gd name="connsiteX2" fmla="*/ 1052286 w 2104572"/>
              <a:gd name="connsiteY2" fmla="*/ 2104572 h 2104572"/>
              <a:gd name="connsiteX3" fmla="*/ 0 w 2104572"/>
              <a:gd name="connsiteY3" fmla="*/ 1052286 h 2104572"/>
              <a:gd name="connsiteX4" fmla="*/ 1052286 w 2104572"/>
              <a:gd name="connsiteY4" fmla="*/ 0 h 21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572" h="2104572">
                <a:moveTo>
                  <a:pt x="1052286" y="0"/>
                </a:moveTo>
                <a:cubicBezTo>
                  <a:pt x="1633448" y="0"/>
                  <a:pt x="2104572" y="471124"/>
                  <a:pt x="2104572" y="1052286"/>
                </a:cubicBezTo>
                <a:cubicBezTo>
                  <a:pt x="2104572" y="1633448"/>
                  <a:pt x="1633448" y="2104572"/>
                  <a:pt x="1052286" y="2104572"/>
                </a:cubicBezTo>
                <a:cubicBezTo>
                  <a:pt x="471124" y="2104572"/>
                  <a:pt x="0" y="1633448"/>
                  <a:pt x="0" y="1052286"/>
                </a:cubicBezTo>
                <a:cubicBezTo>
                  <a:pt x="0" y="471124"/>
                  <a:pt x="471124" y="0"/>
                  <a:pt x="1052286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857696" y="997856"/>
            <a:ext cx="2104572" cy="2104572"/>
          </a:xfrm>
          <a:custGeom>
            <a:avLst/>
            <a:gdLst>
              <a:gd name="connsiteX0" fmla="*/ 1052286 w 2104572"/>
              <a:gd name="connsiteY0" fmla="*/ 0 h 2104572"/>
              <a:gd name="connsiteX1" fmla="*/ 2104572 w 2104572"/>
              <a:gd name="connsiteY1" fmla="*/ 1052286 h 2104572"/>
              <a:gd name="connsiteX2" fmla="*/ 1052286 w 2104572"/>
              <a:gd name="connsiteY2" fmla="*/ 2104572 h 2104572"/>
              <a:gd name="connsiteX3" fmla="*/ 0 w 2104572"/>
              <a:gd name="connsiteY3" fmla="*/ 1052286 h 2104572"/>
              <a:gd name="connsiteX4" fmla="*/ 1052286 w 2104572"/>
              <a:gd name="connsiteY4" fmla="*/ 0 h 21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572" h="2104572">
                <a:moveTo>
                  <a:pt x="1052286" y="0"/>
                </a:moveTo>
                <a:cubicBezTo>
                  <a:pt x="1633448" y="0"/>
                  <a:pt x="2104572" y="471124"/>
                  <a:pt x="2104572" y="1052286"/>
                </a:cubicBezTo>
                <a:cubicBezTo>
                  <a:pt x="2104572" y="1633448"/>
                  <a:pt x="1633448" y="2104572"/>
                  <a:pt x="1052286" y="2104572"/>
                </a:cubicBezTo>
                <a:cubicBezTo>
                  <a:pt x="471124" y="2104572"/>
                  <a:pt x="0" y="1633448"/>
                  <a:pt x="0" y="1052286"/>
                </a:cubicBezTo>
                <a:cubicBezTo>
                  <a:pt x="0" y="471124"/>
                  <a:pt x="471124" y="0"/>
                  <a:pt x="1052286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519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400802" y="2"/>
            <a:ext cx="5791200" cy="4728027"/>
          </a:xfrm>
          <a:custGeom>
            <a:avLst/>
            <a:gdLst>
              <a:gd name="connsiteX0" fmla="*/ 0 w 5791200"/>
              <a:gd name="connsiteY0" fmla="*/ 0 h 4728027"/>
              <a:gd name="connsiteX1" fmla="*/ 5791200 w 5791200"/>
              <a:gd name="connsiteY1" fmla="*/ 0 h 4728027"/>
              <a:gd name="connsiteX2" fmla="*/ 5791200 w 5791200"/>
              <a:gd name="connsiteY2" fmla="*/ 4728027 h 4728027"/>
              <a:gd name="connsiteX3" fmla="*/ 0 w 5791200"/>
              <a:gd name="connsiteY3" fmla="*/ 4728027 h 472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4728027">
                <a:moveTo>
                  <a:pt x="0" y="0"/>
                </a:moveTo>
                <a:lnTo>
                  <a:pt x="5791200" y="0"/>
                </a:lnTo>
                <a:lnTo>
                  <a:pt x="5791200" y="4728027"/>
                </a:lnTo>
                <a:lnTo>
                  <a:pt x="0" y="472802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3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C5F2-E1E3-49E9-8267-AF452A69BD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9A66-4989-47DC-8292-D6147F110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37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23950" y="1209676"/>
            <a:ext cx="3867150" cy="3867150"/>
          </a:xfrm>
          <a:custGeom>
            <a:avLst/>
            <a:gdLst>
              <a:gd name="connsiteX0" fmla="*/ 1933575 w 3867150"/>
              <a:gd name="connsiteY0" fmla="*/ 0 h 3867150"/>
              <a:gd name="connsiteX1" fmla="*/ 3867150 w 3867150"/>
              <a:gd name="connsiteY1" fmla="*/ 1933575 h 3867150"/>
              <a:gd name="connsiteX2" fmla="*/ 1933575 w 3867150"/>
              <a:gd name="connsiteY2" fmla="*/ 3867150 h 3867150"/>
              <a:gd name="connsiteX3" fmla="*/ 0 w 3867150"/>
              <a:gd name="connsiteY3" fmla="*/ 1933575 h 3867150"/>
              <a:gd name="connsiteX4" fmla="*/ 1933575 w 3867150"/>
              <a:gd name="connsiteY4" fmla="*/ 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150" h="3867150">
                <a:moveTo>
                  <a:pt x="1933575" y="0"/>
                </a:moveTo>
                <a:cubicBezTo>
                  <a:pt x="3001459" y="0"/>
                  <a:pt x="3867150" y="865691"/>
                  <a:pt x="3867150" y="1933575"/>
                </a:cubicBezTo>
                <a:cubicBezTo>
                  <a:pt x="3867150" y="3001459"/>
                  <a:pt x="3001459" y="3867150"/>
                  <a:pt x="1933575" y="3867150"/>
                </a:cubicBezTo>
                <a:cubicBezTo>
                  <a:pt x="865691" y="3867150"/>
                  <a:pt x="0" y="3001459"/>
                  <a:pt x="0" y="1933575"/>
                </a:cubicBezTo>
                <a:cubicBezTo>
                  <a:pt x="0" y="865691"/>
                  <a:pt x="865691" y="0"/>
                  <a:pt x="1933575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68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76249" y="390526"/>
            <a:ext cx="5295900" cy="2933700"/>
          </a:xfrm>
          <a:custGeom>
            <a:avLst/>
            <a:gdLst>
              <a:gd name="connsiteX0" fmla="*/ 0 w 5295900"/>
              <a:gd name="connsiteY0" fmla="*/ 0 h 2933700"/>
              <a:gd name="connsiteX1" fmla="*/ 5295900 w 5295900"/>
              <a:gd name="connsiteY1" fmla="*/ 0 h 2933700"/>
              <a:gd name="connsiteX2" fmla="*/ 5295900 w 5295900"/>
              <a:gd name="connsiteY2" fmla="*/ 2933700 h 2933700"/>
              <a:gd name="connsiteX3" fmla="*/ 0 w 5295900"/>
              <a:gd name="connsiteY3" fmla="*/ 293370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2933700">
                <a:moveTo>
                  <a:pt x="0" y="0"/>
                </a:moveTo>
                <a:lnTo>
                  <a:pt x="5295900" y="0"/>
                </a:lnTo>
                <a:lnTo>
                  <a:pt x="5295900" y="2933700"/>
                </a:lnTo>
                <a:lnTo>
                  <a:pt x="0" y="29337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76249" y="3533776"/>
            <a:ext cx="5295900" cy="2933700"/>
          </a:xfrm>
          <a:custGeom>
            <a:avLst/>
            <a:gdLst>
              <a:gd name="connsiteX0" fmla="*/ 0 w 5295900"/>
              <a:gd name="connsiteY0" fmla="*/ 0 h 2933700"/>
              <a:gd name="connsiteX1" fmla="*/ 5295900 w 5295900"/>
              <a:gd name="connsiteY1" fmla="*/ 0 h 2933700"/>
              <a:gd name="connsiteX2" fmla="*/ 5295900 w 5295900"/>
              <a:gd name="connsiteY2" fmla="*/ 2933700 h 2933700"/>
              <a:gd name="connsiteX3" fmla="*/ 0 w 5295900"/>
              <a:gd name="connsiteY3" fmla="*/ 293370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2933700">
                <a:moveTo>
                  <a:pt x="0" y="0"/>
                </a:moveTo>
                <a:lnTo>
                  <a:pt x="5295900" y="0"/>
                </a:lnTo>
                <a:lnTo>
                  <a:pt x="5295900" y="2933700"/>
                </a:lnTo>
                <a:lnTo>
                  <a:pt x="0" y="29337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29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57201" y="371475"/>
            <a:ext cx="5448300" cy="2971800"/>
          </a:xfrm>
          <a:custGeom>
            <a:avLst/>
            <a:gdLst>
              <a:gd name="connsiteX0" fmla="*/ 0 w 5448300"/>
              <a:gd name="connsiteY0" fmla="*/ 0 h 2971800"/>
              <a:gd name="connsiteX1" fmla="*/ 5448300 w 5448300"/>
              <a:gd name="connsiteY1" fmla="*/ 0 h 2971800"/>
              <a:gd name="connsiteX2" fmla="*/ 5448300 w 5448300"/>
              <a:gd name="connsiteY2" fmla="*/ 2971800 h 2971800"/>
              <a:gd name="connsiteX3" fmla="*/ 0 w 5448300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2971800">
                <a:moveTo>
                  <a:pt x="0" y="0"/>
                </a:moveTo>
                <a:lnTo>
                  <a:pt x="5448300" y="0"/>
                </a:lnTo>
                <a:lnTo>
                  <a:pt x="5448300" y="2971800"/>
                </a:lnTo>
                <a:lnTo>
                  <a:pt x="0" y="29718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96001" y="371475"/>
            <a:ext cx="2781300" cy="2971800"/>
          </a:xfrm>
          <a:custGeom>
            <a:avLst/>
            <a:gdLst>
              <a:gd name="connsiteX0" fmla="*/ 0 w 2781300"/>
              <a:gd name="connsiteY0" fmla="*/ 0 h 2971800"/>
              <a:gd name="connsiteX1" fmla="*/ 2781300 w 2781300"/>
              <a:gd name="connsiteY1" fmla="*/ 0 h 2971800"/>
              <a:gd name="connsiteX2" fmla="*/ 2781300 w 2781300"/>
              <a:gd name="connsiteY2" fmla="*/ 2971800 h 2971800"/>
              <a:gd name="connsiteX3" fmla="*/ 0 w 2781300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71800">
                <a:moveTo>
                  <a:pt x="0" y="0"/>
                </a:moveTo>
                <a:lnTo>
                  <a:pt x="2781300" y="0"/>
                </a:lnTo>
                <a:lnTo>
                  <a:pt x="2781300" y="2971800"/>
                </a:lnTo>
                <a:lnTo>
                  <a:pt x="0" y="29718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096001" y="3514725"/>
            <a:ext cx="2781300" cy="2971800"/>
          </a:xfrm>
          <a:custGeom>
            <a:avLst/>
            <a:gdLst>
              <a:gd name="connsiteX0" fmla="*/ 0 w 2781300"/>
              <a:gd name="connsiteY0" fmla="*/ 0 h 2971800"/>
              <a:gd name="connsiteX1" fmla="*/ 2781300 w 2781300"/>
              <a:gd name="connsiteY1" fmla="*/ 0 h 2971800"/>
              <a:gd name="connsiteX2" fmla="*/ 2781300 w 2781300"/>
              <a:gd name="connsiteY2" fmla="*/ 2971800 h 2971800"/>
              <a:gd name="connsiteX3" fmla="*/ 0 w 2781300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71800">
                <a:moveTo>
                  <a:pt x="0" y="0"/>
                </a:moveTo>
                <a:lnTo>
                  <a:pt x="2781300" y="0"/>
                </a:lnTo>
                <a:lnTo>
                  <a:pt x="2781300" y="2971800"/>
                </a:lnTo>
                <a:lnTo>
                  <a:pt x="0" y="29718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61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866775" y="1085850"/>
            <a:ext cx="2343150" cy="2343150"/>
          </a:xfrm>
          <a:custGeom>
            <a:avLst/>
            <a:gdLst>
              <a:gd name="connsiteX0" fmla="*/ 1171575 w 2343150"/>
              <a:gd name="connsiteY0" fmla="*/ 0 h 2343150"/>
              <a:gd name="connsiteX1" fmla="*/ 2343150 w 2343150"/>
              <a:gd name="connsiteY1" fmla="*/ 1171575 h 2343150"/>
              <a:gd name="connsiteX2" fmla="*/ 1171575 w 2343150"/>
              <a:gd name="connsiteY2" fmla="*/ 2343150 h 2343150"/>
              <a:gd name="connsiteX3" fmla="*/ 0 w 2343150"/>
              <a:gd name="connsiteY3" fmla="*/ 1171575 h 2343150"/>
              <a:gd name="connsiteX4" fmla="*/ 1171575 w 2343150"/>
              <a:gd name="connsiteY4" fmla="*/ 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3150" h="2343150">
                <a:moveTo>
                  <a:pt x="1171575" y="0"/>
                </a:moveTo>
                <a:cubicBezTo>
                  <a:pt x="1818618" y="0"/>
                  <a:pt x="2343150" y="524532"/>
                  <a:pt x="2343150" y="1171575"/>
                </a:cubicBezTo>
                <a:cubicBezTo>
                  <a:pt x="2343150" y="1818618"/>
                  <a:pt x="1818618" y="2343150"/>
                  <a:pt x="1171575" y="2343150"/>
                </a:cubicBezTo>
                <a:cubicBezTo>
                  <a:pt x="524532" y="2343150"/>
                  <a:pt x="0" y="1818618"/>
                  <a:pt x="0" y="1171575"/>
                </a:cubicBezTo>
                <a:cubicBezTo>
                  <a:pt x="0" y="524532"/>
                  <a:pt x="524532" y="0"/>
                  <a:pt x="1171575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3571876" y="1085850"/>
            <a:ext cx="2343150" cy="2343150"/>
          </a:xfrm>
          <a:custGeom>
            <a:avLst/>
            <a:gdLst>
              <a:gd name="connsiteX0" fmla="*/ 1171575 w 2343150"/>
              <a:gd name="connsiteY0" fmla="*/ 0 h 2343150"/>
              <a:gd name="connsiteX1" fmla="*/ 2343150 w 2343150"/>
              <a:gd name="connsiteY1" fmla="*/ 1171575 h 2343150"/>
              <a:gd name="connsiteX2" fmla="*/ 1171575 w 2343150"/>
              <a:gd name="connsiteY2" fmla="*/ 2343150 h 2343150"/>
              <a:gd name="connsiteX3" fmla="*/ 0 w 2343150"/>
              <a:gd name="connsiteY3" fmla="*/ 1171575 h 2343150"/>
              <a:gd name="connsiteX4" fmla="*/ 1171575 w 2343150"/>
              <a:gd name="connsiteY4" fmla="*/ 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3150" h="2343150">
                <a:moveTo>
                  <a:pt x="1171575" y="0"/>
                </a:moveTo>
                <a:cubicBezTo>
                  <a:pt x="1818618" y="0"/>
                  <a:pt x="2343150" y="524532"/>
                  <a:pt x="2343150" y="1171575"/>
                </a:cubicBezTo>
                <a:cubicBezTo>
                  <a:pt x="2343150" y="1818618"/>
                  <a:pt x="1818618" y="2343150"/>
                  <a:pt x="1171575" y="2343150"/>
                </a:cubicBezTo>
                <a:cubicBezTo>
                  <a:pt x="524532" y="2343150"/>
                  <a:pt x="0" y="1818618"/>
                  <a:pt x="0" y="1171575"/>
                </a:cubicBezTo>
                <a:cubicBezTo>
                  <a:pt x="0" y="524532"/>
                  <a:pt x="524532" y="0"/>
                  <a:pt x="1171575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276974" y="1085850"/>
            <a:ext cx="2343150" cy="2343150"/>
          </a:xfrm>
          <a:custGeom>
            <a:avLst/>
            <a:gdLst>
              <a:gd name="connsiteX0" fmla="*/ 1171575 w 2343150"/>
              <a:gd name="connsiteY0" fmla="*/ 0 h 2343150"/>
              <a:gd name="connsiteX1" fmla="*/ 2343150 w 2343150"/>
              <a:gd name="connsiteY1" fmla="*/ 1171575 h 2343150"/>
              <a:gd name="connsiteX2" fmla="*/ 1171575 w 2343150"/>
              <a:gd name="connsiteY2" fmla="*/ 2343150 h 2343150"/>
              <a:gd name="connsiteX3" fmla="*/ 0 w 2343150"/>
              <a:gd name="connsiteY3" fmla="*/ 1171575 h 2343150"/>
              <a:gd name="connsiteX4" fmla="*/ 1171575 w 2343150"/>
              <a:gd name="connsiteY4" fmla="*/ 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3150" h="2343150">
                <a:moveTo>
                  <a:pt x="1171575" y="0"/>
                </a:moveTo>
                <a:cubicBezTo>
                  <a:pt x="1818618" y="0"/>
                  <a:pt x="2343150" y="524532"/>
                  <a:pt x="2343150" y="1171575"/>
                </a:cubicBezTo>
                <a:cubicBezTo>
                  <a:pt x="2343150" y="1818618"/>
                  <a:pt x="1818618" y="2343150"/>
                  <a:pt x="1171575" y="2343150"/>
                </a:cubicBezTo>
                <a:cubicBezTo>
                  <a:pt x="524532" y="2343150"/>
                  <a:pt x="0" y="1818618"/>
                  <a:pt x="0" y="1171575"/>
                </a:cubicBezTo>
                <a:cubicBezTo>
                  <a:pt x="0" y="524532"/>
                  <a:pt x="524532" y="0"/>
                  <a:pt x="1171575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982075" y="1085850"/>
            <a:ext cx="2343150" cy="2343150"/>
          </a:xfrm>
          <a:custGeom>
            <a:avLst/>
            <a:gdLst>
              <a:gd name="connsiteX0" fmla="*/ 1171575 w 2343150"/>
              <a:gd name="connsiteY0" fmla="*/ 0 h 2343150"/>
              <a:gd name="connsiteX1" fmla="*/ 2343150 w 2343150"/>
              <a:gd name="connsiteY1" fmla="*/ 1171575 h 2343150"/>
              <a:gd name="connsiteX2" fmla="*/ 1171575 w 2343150"/>
              <a:gd name="connsiteY2" fmla="*/ 2343150 h 2343150"/>
              <a:gd name="connsiteX3" fmla="*/ 0 w 2343150"/>
              <a:gd name="connsiteY3" fmla="*/ 1171575 h 2343150"/>
              <a:gd name="connsiteX4" fmla="*/ 1171575 w 2343150"/>
              <a:gd name="connsiteY4" fmla="*/ 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3150" h="2343150">
                <a:moveTo>
                  <a:pt x="1171575" y="0"/>
                </a:moveTo>
                <a:cubicBezTo>
                  <a:pt x="1818618" y="0"/>
                  <a:pt x="2343150" y="524532"/>
                  <a:pt x="2343150" y="1171575"/>
                </a:cubicBezTo>
                <a:cubicBezTo>
                  <a:pt x="2343150" y="1818618"/>
                  <a:pt x="1818618" y="2343150"/>
                  <a:pt x="1171575" y="2343150"/>
                </a:cubicBezTo>
                <a:cubicBezTo>
                  <a:pt x="524532" y="2343150"/>
                  <a:pt x="0" y="1818618"/>
                  <a:pt x="0" y="1171575"/>
                </a:cubicBezTo>
                <a:cubicBezTo>
                  <a:pt x="0" y="524532"/>
                  <a:pt x="524532" y="0"/>
                  <a:pt x="1171575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32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4064000" cy="2804886"/>
          </a:xfrm>
          <a:custGeom>
            <a:avLst/>
            <a:gdLst>
              <a:gd name="connsiteX0" fmla="*/ 0 w 4064000"/>
              <a:gd name="connsiteY0" fmla="*/ 0 h 2804886"/>
              <a:gd name="connsiteX1" fmla="*/ 4064000 w 4064000"/>
              <a:gd name="connsiteY1" fmla="*/ 0 h 2804886"/>
              <a:gd name="connsiteX2" fmla="*/ 4064000 w 4064000"/>
              <a:gd name="connsiteY2" fmla="*/ 2804886 h 2804886"/>
              <a:gd name="connsiteX3" fmla="*/ 0 w 4064000"/>
              <a:gd name="connsiteY3" fmla="*/ 2804886 h 280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2804886">
                <a:moveTo>
                  <a:pt x="0" y="0"/>
                </a:moveTo>
                <a:lnTo>
                  <a:pt x="4064000" y="0"/>
                </a:lnTo>
                <a:lnTo>
                  <a:pt x="4064000" y="2804886"/>
                </a:lnTo>
                <a:lnTo>
                  <a:pt x="0" y="2804886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128000" y="3429000"/>
            <a:ext cx="4064000" cy="2804886"/>
          </a:xfrm>
          <a:custGeom>
            <a:avLst/>
            <a:gdLst>
              <a:gd name="connsiteX0" fmla="*/ 0 w 4064000"/>
              <a:gd name="connsiteY0" fmla="*/ 0 h 2804886"/>
              <a:gd name="connsiteX1" fmla="*/ 4064000 w 4064000"/>
              <a:gd name="connsiteY1" fmla="*/ 0 h 2804886"/>
              <a:gd name="connsiteX2" fmla="*/ 4064000 w 4064000"/>
              <a:gd name="connsiteY2" fmla="*/ 2804886 h 2804886"/>
              <a:gd name="connsiteX3" fmla="*/ 0 w 4064000"/>
              <a:gd name="connsiteY3" fmla="*/ 2804886 h 280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2804886">
                <a:moveTo>
                  <a:pt x="0" y="0"/>
                </a:moveTo>
                <a:lnTo>
                  <a:pt x="4064000" y="0"/>
                </a:lnTo>
                <a:lnTo>
                  <a:pt x="4064000" y="2804886"/>
                </a:lnTo>
                <a:lnTo>
                  <a:pt x="0" y="2804886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064000" y="624114"/>
            <a:ext cx="4064000" cy="2804886"/>
          </a:xfrm>
          <a:custGeom>
            <a:avLst/>
            <a:gdLst>
              <a:gd name="connsiteX0" fmla="*/ 0 w 4064000"/>
              <a:gd name="connsiteY0" fmla="*/ 0 h 2804886"/>
              <a:gd name="connsiteX1" fmla="*/ 4064000 w 4064000"/>
              <a:gd name="connsiteY1" fmla="*/ 0 h 2804886"/>
              <a:gd name="connsiteX2" fmla="*/ 4064000 w 4064000"/>
              <a:gd name="connsiteY2" fmla="*/ 2804886 h 2804886"/>
              <a:gd name="connsiteX3" fmla="*/ 0 w 4064000"/>
              <a:gd name="connsiteY3" fmla="*/ 2804886 h 280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2804886">
                <a:moveTo>
                  <a:pt x="0" y="0"/>
                </a:moveTo>
                <a:lnTo>
                  <a:pt x="4064000" y="0"/>
                </a:lnTo>
                <a:lnTo>
                  <a:pt x="4064000" y="2804886"/>
                </a:lnTo>
                <a:lnTo>
                  <a:pt x="0" y="2804886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51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12803" y="2552699"/>
            <a:ext cx="3077029" cy="2884715"/>
          </a:xfrm>
          <a:custGeom>
            <a:avLst/>
            <a:gdLst>
              <a:gd name="connsiteX0" fmla="*/ 0 w 3077029"/>
              <a:gd name="connsiteY0" fmla="*/ 0 h 2884715"/>
              <a:gd name="connsiteX1" fmla="*/ 3077029 w 3077029"/>
              <a:gd name="connsiteY1" fmla="*/ 0 h 2884715"/>
              <a:gd name="connsiteX2" fmla="*/ 3077029 w 3077029"/>
              <a:gd name="connsiteY2" fmla="*/ 2884715 h 2884715"/>
              <a:gd name="connsiteX3" fmla="*/ 0 w 3077029"/>
              <a:gd name="connsiteY3" fmla="*/ 2884715 h 288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7029" h="2884715">
                <a:moveTo>
                  <a:pt x="0" y="0"/>
                </a:moveTo>
                <a:lnTo>
                  <a:pt x="3077029" y="0"/>
                </a:lnTo>
                <a:lnTo>
                  <a:pt x="3077029" y="2884715"/>
                </a:lnTo>
                <a:lnTo>
                  <a:pt x="0" y="2884715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302172" y="2552699"/>
            <a:ext cx="3077029" cy="2884715"/>
          </a:xfrm>
          <a:custGeom>
            <a:avLst/>
            <a:gdLst>
              <a:gd name="connsiteX0" fmla="*/ 0 w 3077029"/>
              <a:gd name="connsiteY0" fmla="*/ 0 h 2884715"/>
              <a:gd name="connsiteX1" fmla="*/ 3077029 w 3077029"/>
              <a:gd name="connsiteY1" fmla="*/ 0 h 2884715"/>
              <a:gd name="connsiteX2" fmla="*/ 3077029 w 3077029"/>
              <a:gd name="connsiteY2" fmla="*/ 2884715 h 2884715"/>
              <a:gd name="connsiteX3" fmla="*/ 0 w 3077029"/>
              <a:gd name="connsiteY3" fmla="*/ 2884715 h 288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7029" h="2884715">
                <a:moveTo>
                  <a:pt x="0" y="0"/>
                </a:moveTo>
                <a:lnTo>
                  <a:pt x="3077029" y="0"/>
                </a:lnTo>
                <a:lnTo>
                  <a:pt x="3077029" y="2884715"/>
                </a:lnTo>
                <a:lnTo>
                  <a:pt x="0" y="2884715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57487" y="2296887"/>
            <a:ext cx="3077029" cy="3396343"/>
          </a:xfrm>
          <a:custGeom>
            <a:avLst/>
            <a:gdLst>
              <a:gd name="connsiteX0" fmla="*/ 0 w 3077029"/>
              <a:gd name="connsiteY0" fmla="*/ 0 h 3396343"/>
              <a:gd name="connsiteX1" fmla="*/ 3077029 w 3077029"/>
              <a:gd name="connsiteY1" fmla="*/ 0 h 3396343"/>
              <a:gd name="connsiteX2" fmla="*/ 3077029 w 3077029"/>
              <a:gd name="connsiteY2" fmla="*/ 3396343 h 3396343"/>
              <a:gd name="connsiteX3" fmla="*/ 0 w 3077029"/>
              <a:gd name="connsiteY3" fmla="*/ 3396343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7029" h="3396343">
                <a:moveTo>
                  <a:pt x="0" y="0"/>
                </a:moveTo>
                <a:lnTo>
                  <a:pt x="3077029" y="0"/>
                </a:lnTo>
                <a:lnTo>
                  <a:pt x="3077029" y="3396343"/>
                </a:lnTo>
                <a:lnTo>
                  <a:pt x="0" y="3396343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61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414485" y="437244"/>
            <a:ext cx="2559918" cy="2877457"/>
          </a:xfrm>
          <a:custGeom>
            <a:avLst/>
            <a:gdLst>
              <a:gd name="connsiteX0" fmla="*/ 0 w 2559919"/>
              <a:gd name="connsiteY0" fmla="*/ 0 h 2877457"/>
              <a:gd name="connsiteX1" fmla="*/ 2559919 w 2559919"/>
              <a:gd name="connsiteY1" fmla="*/ 0 h 2877457"/>
              <a:gd name="connsiteX2" fmla="*/ 2559919 w 2559919"/>
              <a:gd name="connsiteY2" fmla="*/ 2877457 h 2877457"/>
              <a:gd name="connsiteX3" fmla="*/ 0 w 2559919"/>
              <a:gd name="connsiteY3" fmla="*/ 2877457 h 2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9919" h="2877457">
                <a:moveTo>
                  <a:pt x="0" y="0"/>
                </a:moveTo>
                <a:lnTo>
                  <a:pt x="2559919" y="0"/>
                </a:lnTo>
                <a:lnTo>
                  <a:pt x="2559919" y="2877457"/>
                </a:lnTo>
                <a:lnTo>
                  <a:pt x="0" y="287745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217597" y="437244"/>
            <a:ext cx="2559918" cy="2877457"/>
          </a:xfrm>
          <a:custGeom>
            <a:avLst/>
            <a:gdLst>
              <a:gd name="connsiteX0" fmla="*/ 0 w 2559919"/>
              <a:gd name="connsiteY0" fmla="*/ 0 h 2877457"/>
              <a:gd name="connsiteX1" fmla="*/ 2559919 w 2559919"/>
              <a:gd name="connsiteY1" fmla="*/ 0 h 2877457"/>
              <a:gd name="connsiteX2" fmla="*/ 2559919 w 2559919"/>
              <a:gd name="connsiteY2" fmla="*/ 2877457 h 2877457"/>
              <a:gd name="connsiteX3" fmla="*/ 0 w 2559919"/>
              <a:gd name="connsiteY3" fmla="*/ 2877457 h 2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9919" h="2877457">
                <a:moveTo>
                  <a:pt x="0" y="0"/>
                </a:moveTo>
                <a:lnTo>
                  <a:pt x="2559919" y="0"/>
                </a:lnTo>
                <a:lnTo>
                  <a:pt x="2559919" y="2877457"/>
                </a:lnTo>
                <a:lnTo>
                  <a:pt x="0" y="287745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414485" y="3543301"/>
            <a:ext cx="2559918" cy="2877457"/>
          </a:xfrm>
          <a:custGeom>
            <a:avLst/>
            <a:gdLst>
              <a:gd name="connsiteX0" fmla="*/ 0 w 2559919"/>
              <a:gd name="connsiteY0" fmla="*/ 0 h 2877457"/>
              <a:gd name="connsiteX1" fmla="*/ 2559919 w 2559919"/>
              <a:gd name="connsiteY1" fmla="*/ 0 h 2877457"/>
              <a:gd name="connsiteX2" fmla="*/ 2559919 w 2559919"/>
              <a:gd name="connsiteY2" fmla="*/ 2877457 h 2877457"/>
              <a:gd name="connsiteX3" fmla="*/ 0 w 2559919"/>
              <a:gd name="connsiteY3" fmla="*/ 2877457 h 2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9919" h="2877457">
                <a:moveTo>
                  <a:pt x="0" y="0"/>
                </a:moveTo>
                <a:lnTo>
                  <a:pt x="2559919" y="0"/>
                </a:lnTo>
                <a:lnTo>
                  <a:pt x="2559919" y="2877457"/>
                </a:lnTo>
                <a:lnTo>
                  <a:pt x="0" y="287745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6217597" y="3543301"/>
            <a:ext cx="2559918" cy="2877457"/>
          </a:xfrm>
          <a:custGeom>
            <a:avLst/>
            <a:gdLst>
              <a:gd name="connsiteX0" fmla="*/ 0 w 2559919"/>
              <a:gd name="connsiteY0" fmla="*/ 0 h 2877457"/>
              <a:gd name="connsiteX1" fmla="*/ 2559919 w 2559919"/>
              <a:gd name="connsiteY1" fmla="*/ 0 h 2877457"/>
              <a:gd name="connsiteX2" fmla="*/ 2559919 w 2559919"/>
              <a:gd name="connsiteY2" fmla="*/ 2877457 h 2877457"/>
              <a:gd name="connsiteX3" fmla="*/ 0 w 2559919"/>
              <a:gd name="connsiteY3" fmla="*/ 2877457 h 2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9919" h="2877457">
                <a:moveTo>
                  <a:pt x="0" y="0"/>
                </a:moveTo>
                <a:lnTo>
                  <a:pt x="2559919" y="0"/>
                </a:lnTo>
                <a:lnTo>
                  <a:pt x="2559919" y="2877457"/>
                </a:lnTo>
                <a:lnTo>
                  <a:pt x="0" y="287745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96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432628" y="2257837"/>
            <a:ext cx="2452916" cy="2452916"/>
          </a:xfrm>
          <a:custGeom>
            <a:avLst/>
            <a:gdLst>
              <a:gd name="connsiteX0" fmla="*/ 1226458 w 2452916"/>
              <a:gd name="connsiteY0" fmla="*/ 0 h 2452916"/>
              <a:gd name="connsiteX1" fmla="*/ 2452916 w 2452916"/>
              <a:gd name="connsiteY1" fmla="*/ 1226458 h 2452916"/>
              <a:gd name="connsiteX2" fmla="*/ 1226458 w 2452916"/>
              <a:gd name="connsiteY2" fmla="*/ 2452916 h 2452916"/>
              <a:gd name="connsiteX3" fmla="*/ 0 w 2452916"/>
              <a:gd name="connsiteY3" fmla="*/ 1226458 h 2452916"/>
              <a:gd name="connsiteX4" fmla="*/ 1226458 w 2452916"/>
              <a:gd name="connsiteY4" fmla="*/ 0 h 245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916" h="2452916">
                <a:moveTo>
                  <a:pt x="1226458" y="0"/>
                </a:moveTo>
                <a:cubicBezTo>
                  <a:pt x="1903812" y="0"/>
                  <a:pt x="2452916" y="549104"/>
                  <a:pt x="2452916" y="1226458"/>
                </a:cubicBezTo>
                <a:cubicBezTo>
                  <a:pt x="2452916" y="1903812"/>
                  <a:pt x="1903812" y="2452916"/>
                  <a:pt x="1226458" y="2452916"/>
                </a:cubicBezTo>
                <a:cubicBezTo>
                  <a:pt x="549104" y="2452916"/>
                  <a:pt x="0" y="1903812"/>
                  <a:pt x="0" y="1226458"/>
                </a:cubicBezTo>
                <a:cubicBezTo>
                  <a:pt x="0" y="549104"/>
                  <a:pt x="549104" y="0"/>
                  <a:pt x="1226458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306458" y="2257837"/>
            <a:ext cx="2452916" cy="2452916"/>
          </a:xfrm>
          <a:custGeom>
            <a:avLst/>
            <a:gdLst>
              <a:gd name="connsiteX0" fmla="*/ 1226458 w 2452916"/>
              <a:gd name="connsiteY0" fmla="*/ 0 h 2452916"/>
              <a:gd name="connsiteX1" fmla="*/ 2452916 w 2452916"/>
              <a:gd name="connsiteY1" fmla="*/ 1226458 h 2452916"/>
              <a:gd name="connsiteX2" fmla="*/ 1226458 w 2452916"/>
              <a:gd name="connsiteY2" fmla="*/ 2452916 h 2452916"/>
              <a:gd name="connsiteX3" fmla="*/ 0 w 2452916"/>
              <a:gd name="connsiteY3" fmla="*/ 1226458 h 2452916"/>
              <a:gd name="connsiteX4" fmla="*/ 1226458 w 2452916"/>
              <a:gd name="connsiteY4" fmla="*/ 0 h 245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916" h="2452916">
                <a:moveTo>
                  <a:pt x="1226458" y="0"/>
                </a:moveTo>
                <a:cubicBezTo>
                  <a:pt x="1903812" y="0"/>
                  <a:pt x="2452916" y="549104"/>
                  <a:pt x="2452916" y="1226458"/>
                </a:cubicBezTo>
                <a:cubicBezTo>
                  <a:pt x="2452916" y="1903812"/>
                  <a:pt x="1903812" y="2452916"/>
                  <a:pt x="1226458" y="2452916"/>
                </a:cubicBezTo>
                <a:cubicBezTo>
                  <a:pt x="549104" y="2452916"/>
                  <a:pt x="0" y="1903812"/>
                  <a:pt x="0" y="1226458"/>
                </a:cubicBezTo>
                <a:cubicBezTo>
                  <a:pt x="0" y="549104"/>
                  <a:pt x="549104" y="0"/>
                  <a:pt x="1226458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66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4113963" y="2379127"/>
            <a:ext cx="1703289" cy="3603458"/>
          </a:xfrm>
          <a:custGeom>
            <a:avLst/>
            <a:gdLst>
              <a:gd name="connsiteX0" fmla="*/ 292711 w 2228850"/>
              <a:gd name="connsiteY0" fmla="*/ 0 h 4715328"/>
              <a:gd name="connsiteX1" fmla="*/ 1936139 w 2228850"/>
              <a:gd name="connsiteY1" fmla="*/ 0 h 4715328"/>
              <a:gd name="connsiteX2" fmla="*/ 2228850 w 2228850"/>
              <a:gd name="connsiteY2" fmla="*/ 292711 h 4715328"/>
              <a:gd name="connsiteX3" fmla="*/ 2228850 w 2228850"/>
              <a:gd name="connsiteY3" fmla="*/ 1312585 h 4715328"/>
              <a:gd name="connsiteX4" fmla="*/ 2228850 w 2228850"/>
              <a:gd name="connsiteY4" fmla="*/ 1463517 h 4715328"/>
              <a:gd name="connsiteX5" fmla="*/ 2228850 w 2228850"/>
              <a:gd name="connsiteY5" fmla="*/ 2373697 h 4715328"/>
              <a:gd name="connsiteX6" fmla="*/ 2228850 w 2228850"/>
              <a:gd name="connsiteY6" fmla="*/ 2483391 h 4715328"/>
              <a:gd name="connsiteX7" fmla="*/ 2228850 w 2228850"/>
              <a:gd name="connsiteY7" fmla="*/ 3251811 h 4715328"/>
              <a:gd name="connsiteX8" fmla="*/ 2228850 w 2228850"/>
              <a:gd name="connsiteY8" fmla="*/ 3544503 h 4715328"/>
              <a:gd name="connsiteX9" fmla="*/ 2228850 w 2228850"/>
              <a:gd name="connsiteY9" fmla="*/ 4422617 h 4715328"/>
              <a:gd name="connsiteX10" fmla="*/ 1936139 w 2228850"/>
              <a:gd name="connsiteY10" fmla="*/ 4715328 h 4715328"/>
              <a:gd name="connsiteX11" fmla="*/ 292711 w 2228850"/>
              <a:gd name="connsiteY11" fmla="*/ 4715328 h 4715328"/>
              <a:gd name="connsiteX12" fmla="*/ 0 w 2228850"/>
              <a:gd name="connsiteY12" fmla="*/ 4422617 h 4715328"/>
              <a:gd name="connsiteX13" fmla="*/ 0 w 2228850"/>
              <a:gd name="connsiteY13" fmla="*/ 3544503 h 4715328"/>
              <a:gd name="connsiteX14" fmla="*/ 0 w 2228850"/>
              <a:gd name="connsiteY14" fmla="*/ 3251811 h 4715328"/>
              <a:gd name="connsiteX15" fmla="*/ 0 w 2228850"/>
              <a:gd name="connsiteY15" fmla="*/ 2483391 h 4715328"/>
              <a:gd name="connsiteX16" fmla="*/ 0 w 2228850"/>
              <a:gd name="connsiteY16" fmla="*/ 2373697 h 4715328"/>
              <a:gd name="connsiteX17" fmla="*/ 0 w 2228850"/>
              <a:gd name="connsiteY17" fmla="*/ 1463517 h 4715328"/>
              <a:gd name="connsiteX18" fmla="*/ 0 w 2228850"/>
              <a:gd name="connsiteY18" fmla="*/ 1312585 h 4715328"/>
              <a:gd name="connsiteX19" fmla="*/ 0 w 2228850"/>
              <a:gd name="connsiteY19" fmla="*/ 292711 h 4715328"/>
              <a:gd name="connsiteX20" fmla="*/ 292711 w 2228850"/>
              <a:gd name="connsiteY20" fmla="*/ 0 h 471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28850" h="4715328">
                <a:moveTo>
                  <a:pt x="292711" y="0"/>
                </a:moveTo>
                <a:lnTo>
                  <a:pt x="1936139" y="0"/>
                </a:lnTo>
                <a:cubicBezTo>
                  <a:pt x="2097799" y="0"/>
                  <a:pt x="2228850" y="131051"/>
                  <a:pt x="2228850" y="292711"/>
                </a:cubicBezTo>
                <a:lnTo>
                  <a:pt x="2228850" y="1312585"/>
                </a:lnTo>
                <a:lnTo>
                  <a:pt x="2228850" y="1463517"/>
                </a:lnTo>
                <a:lnTo>
                  <a:pt x="2228850" y="2373697"/>
                </a:lnTo>
                <a:lnTo>
                  <a:pt x="2228850" y="2483391"/>
                </a:lnTo>
                <a:lnTo>
                  <a:pt x="2228850" y="3251811"/>
                </a:lnTo>
                <a:lnTo>
                  <a:pt x="2228850" y="3544503"/>
                </a:lnTo>
                <a:lnTo>
                  <a:pt x="2228850" y="4422617"/>
                </a:lnTo>
                <a:cubicBezTo>
                  <a:pt x="2228850" y="4584277"/>
                  <a:pt x="2097799" y="4715328"/>
                  <a:pt x="1936139" y="4715328"/>
                </a:cubicBezTo>
                <a:lnTo>
                  <a:pt x="292711" y="4715328"/>
                </a:lnTo>
                <a:cubicBezTo>
                  <a:pt x="131051" y="4715328"/>
                  <a:pt x="0" y="4584277"/>
                  <a:pt x="0" y="4422617"/>
                </a:cubicBezTo>
                <a:lnTo>
                  <a:pt x="0" y="3544503"/>
                </a:lnTo>
                <a:lnTo>
                  <a:pt x="0" y="3251811"/>
                </a:lnTo>
                <a:lnTo>
                  <a:pt x="0" y="2483391"/>
                </a:lnTo>
                <a:lnTo>
                  <a:pt x="0" y="2373697"/>
                </a:lnTo>
                <a:lnTo>
                  <a:pt x="0" y="1463517"/>
                </a:lnTo>
                <a:lnTo>
                  <a:pt x="0" y="1312585"/>
                </a:lnTo>
                <a:lnTo>
                  <a:pt x="0" y="292711"/>
                </a:lnTo>
                <a:cubicBezTo>
                  <a:pt x="0" y="131051"/>
                  <a:pt x="131051" y="0"/>
                  <a:pt x="292711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6374748" y="2379127"/>
            <a:ext cx="1703289" cy="3603458"/>
          </a:xfrm>
          <a:custGeom>
            <a:avLst/>
            <a:gdLst>
              <a:gd name="connsiteX0" fmla="*/ 292711 w 2228850"/>
              <a:gd name="connsiteY0" fmla="*/ 0 h 4715328"/>
              <a:gd name="connsiteX1" fmla="*/ 1936139 w 2228850"/>
              <a:gd name="connsiteY1" fmla="*/ 0 h 4715328"/>
              <a:gd name="connsiteX2" fmla="*/ 2228850 w 2228850"/>
              <a:gd name="connsiteY2" fmla="*/ 292711 h 4715328"/>
              <a:gd name="connsiteX3" fmla="*/ 2228850 w 2228850"/>
              <a:gd name="connsiteY3" fmla="*/ 1312585 h 4715328"/>
              <a:gd name="connsiteX4" fmla="*/ 2228850 w 2228850"/>
              <a:gd name="connsiteY4" fmla="*/ 1463517 h 4715328"/>
              <a:gd name="connsiteX5" fmla="*/ 2228850 w 2228850"/>
              <a:gd name="connsiteY5" fmla="*/ 2373697 h 4715328"/>
              <a:gd name="connsiteX6" fmla="*/ 2228850 w 2228850"/>
              <a:gd name="connsiteY6" fmla="*/ 2483391 h 4715328"/>
              <a:gd name="connsiteX7" fmla="*/ 2228850 w 2228850"/>
              <a:gd name="connsiteY7" fmla="*/ 3251811 h 4715328"/>
              <a:gd name="connsiteX8" fmla="*/ 2228850 w 2228850"/>
              <a:gd name="connsiteY8" fmla="*/ 3544503 h 4715328"/>
              <a:gd name="connsiteX9" fmla="*/ 2228850 w 2228850"/>
              <a:gd name="connsiteY9" fmla="*/ 4422617 h 4715328"/>
              <a:gd name="connsiteX10" fmla="*/ 1936139 w 2228850"/>
              <a:gd name="connsiteY10" fmla="*/ 4715328 h 4715328"/>
              <a:gd name="connsiteX11" fmla="*/ 292711 w 2228850"/>
              <a:gd name="connsiteY11" fmla="*/ 4715328 h 4715328"/>
              <a:gd name="connsiteX12" fmla="*/ 0 w 2228850"/>
              <a:gd name="connsiteY12" fmla="*/ 4422617 h 4715328"/>
              <a:gd name="connsiteX13" fmla="*/ 0 w 2228850"/>
              <a:gd name="connsiteY13" fmla="*/ 3544503 h 4715328"/>
              <a:gd name="connsiteX14" fmla="*/ 0 w 2228850"/>
              <a:gd name="connsiteY14" fmla="*/ 3251811 h 4715328"/>
              <a:gd name="connsiteX15" fmla="*/ 0 w 2228850"/>
              <a:gd name="connsiteY15" fmla="*/ 2483391 h 4715328"/>
              <a:gd name="connsiteX16" fmla="*/ 0 w 2228850"/>
              <a:gd name="connsiteY16" fmla="*/ 2373697 h 4715328"/>
              <a:gd name="connsiteX17" fmla="*/ 0 w 2228850"/>
              <a:gd name="connsiteY17" fmla="*/ 1463517 h 4715328"/>
              <a:gd name="connsiteX18" fmla="*/ 0 w 2228850"/>
              <a:gd name="connsiteY18" fmla="*/ 1312585 h 4715328"/>
              <a:gd name="connsiteX19" fmla="*/ 0 w 2228850"/>
              <a:gd name="connsiteY19" fmla="*/ 292711 h 4715328"/>
              <a:gd name="connsiteX20" fmla="*/ 292711 w 2228850"/>
              <a:gd name="connsiteY20" fmla="*/ 0 h 471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28850" h="4715328">
                <a:moveTo>
                  <a:pt x="292711" y="0"/>
                </a:moveTo>
                <a:lnTo>
                  <a:pt x="1936139" y="0"/>
                </a:lnTo>
                <a:cubicBezTo>
                  <a:pt x="2097799" y="0"/>
                  <a:pt x="2228850" y="131051"/>
                  <a:pt x="2228850" y="292711"/>
                </a:cubicBezTo>
                <a:lnTo>
                  <a:pt x="2228850" y="1312585"/>
                </a:lnTo>
                <a:lnTo>
                  <a:pt x="2228850" y="1463517"/>
                </a:lnTo>
                <a:lnTo>
                  <a:pt x="2228850" y="2373697"/>
                </a:lnTo>
                <a:lnTo>
                  <a:pt x="2228850" y="2483391"/>
                </a:lnTo>
                <a:lnTo>
                  <a:pt x="2228850" y="3251811"/>
                </a:lnTo>
                <a:lnTo>
                  <a:pt x="2228850" y="3544503"/>
                </a:lnTo>
                <a:lnTo>
                  <a:pt x="2228850" y="4422617"/>
                </a:lnTo>
                <a:cubicBezTo>
                  <a:pt x="2228850" y="4584277"/>
                  <a:pt x="2097799" y="4715328"/>
                  <a:pt x="1936139" y="4715328"/>
                </a:cubicBezTo>
                <a:lnTo>
                  <a:pt x="292711" y="4715328"/>
                </a:lnTo>
                <a:cubicBezTo>
                  <a:pt x="131051" y="4715328"/>
                  <a:pt x="0" y="4584277"/>
                  <a:pt x="0" y="4422617"/>
                </a:cubicBezTo>
                <a:lnTo>
                  <a:pt x="0" y="3544503"/>
                </a:lnTo>
                <a:lnTo>
                  <a:pt x="0" y="3251811"/>
                </a:lnTo>
                <a:lnTo>
                  <a:pt x="0" y="2483391"/>
                </a:lnTo>
                <a:lnTo>
                  <a:pt x="0" y="2373697"/>
                </a:lnTo>
                <a:lnTo>
                  <a:pt x="0" y="1463517"/>
                </a:lnTo>
                <a:lnTo>
                  <a:pt x="0" y="1312585"/>
                </a:lnTo>
                <a:lnTo>
                  <a:pt x="0" y="292711"/>
                </a:lnTo>
                <a:cubicBezTo>
                  <a:pt x="0" y="131051"/>
                  <a:pt x="131051" y="0"/>
                  <a:pt x="292711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59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372426" y="2817586"/>
            <a:ext cx="3436260" cy="4040414"/>
          </a:xfrm>
          <a:custGeom>
            <a:avLst/>
            <a:gdLst>
              <a:gd name="connsiteX0" fmla="*/ 0 w 2559919"/>
              <a:gd name="connsiteY0" fmla="*/ 0 h 2877457"/>
              <a:gd name="connsiteX1" fmla="*/ 2559919 w 2559919"/>
              <a:gd name="connsiteY1" fmla="*/ 0 h 2877457"/>
              <a:gd name="connsiteX2" fmla="*/ 2559919 w 2559919"/>
              <a:gd name="connsiteY2" fmla="*/ 2877457 h 2877457"/>
              <a:gd name="connsiteX3" fmla="*/ 0 w 2559919"/>
              <a:gd name="connsiteY3" fmla="*/ 2877457 h 2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9919" h="2877457">
                <a:moveTo>
                  <a:pt x="0" y="0"/>
                </a:moveTo>
                <a:lnTo>
                  <a:pt x="2559919" y="0"/>
                </a:lnTo>
                <a:lnTo>
                  <a:pt x="2559919" y="2877457"/>
                </a:lnTo>
                <a:lnTo>
                  <a:pt x="0" y="287745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C5F2-E1E3-49E9-8267-AF452A69BD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9A66-4989-47DC-8292-D6147F110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8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C5F2-E1E3-49E9-8267-AF452A69BD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9A66-4989-47DC-8292-D6147F110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0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C5F2-E1E3-49E9-8267-AF452A69BD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9A66-4989-47DC-8292-D6147F110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C5F2-E1E3-49E9-8267-AF452A69BD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9A66-4989-47DC-8292-D6147F110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1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C5F2-E1E3-49E9-8267-AF452A69BD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9A66-4989-47DC-8292-D6147F110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2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C5F2-E1E3-49E9-8267-AF452A69BD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9A66-4989-47DC-8292-D6147F110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3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AC5F2-E1E3-49E9-8267-AF452A69BD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09A66-4989-47DC-8292-D6147F110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38798" y="706929"/>
            <a:ext cx="5563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بسمه تعالی </a:t>
            </a:r>
            <a:endParaRPr lang="fa-IR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B Nazanin" pitchFamily="2" charset="-78"/>
            </a:endParaRPr>
          </a:p>
          <a:p>
            <a:pPr algn="ctr"/>
            <a:r>
              <a:rPr lang="fa-I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مدیریت بحران با رویکرد ساختمان های آسیب دیده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B Nazanin" pitchFamily="2" charset="-7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625213" y="0"/>
            <a:ext cx="3284368" cy="6858000"/>
          </a:xfrm>
          <a:custGeom>
            <a:avLst/>
            <a:gdLst>
              <a:gd name="connsiteX0" fmla="*/ 17 w 4334304"/>
              <a:gd name="connsiteY0" fmla="*/ 0 h 6858000"/>
              <a:gd name="connsiteX1" fmla="*/ 2806652 w 4334304"/>
              <a:gd name="connsiteY1" fmla="*/ 0 h 6858000"/>
              <a:gd name="connsiteX2" fmla="*/ 2822817 w 4334304"/>
              <a:gd name="connsiteY2" fmla="*/ 14002 h 6858000"/>
              <a:gd name="connsiteX3" fmla="*/ 4334304 w 4334304"/>
              <a:gd name="connsiteY3" fmla="*/ 3429000 h 6858000"/>
              <a:gd name="connsiteX4" fmla="*/ 2822817 w 4334304"/>
              <a:gd name="connsiteY4" fmla="*/ 6843997 h 6858000"/>
              <a:gd name="connsiteX5" fmla="*/ 2806651 w 4334304"/>
              <a:gd name="connsiteY5" fmla="*/ 6858000 h 6858000"/>
              <a:gd name="connsiteX6" fmla="*/ 0 w 4334304"/>
              <a:gd name="connsiteY6" fmla="*/ 6858000 h 6858000"/>
              <a:gd name="connsiteX7" fmla="*/ 72650 w 4334304"/>
              <a:gd name="connsiteY7" fmla="*/ 6852476 h 6858000"/>
              <a:gd name="connsiteX8" fmla="*/ 3162046 w 4334304"/>
              <a:gd name="connsiteY8" fmla="*/ 3429000 h 6858000"/>
              <a:gd name="connsiteX9" fmla="*/ 72650 w 4334304"/>
              <a:gd name="connsiteY9" fmla="*/ 55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4304" h="6858000">
                <a:moveTo>
                  <a:pt x="17" y="0"/>
                </a:moveTo>
                <a:lnTo>
                  <a:pt x="2806652" y="0"/>
                </a:lnTo>
                <a:lnTo>
                  <a:pt x="2822817" y="14002"/>
                </a:lnTo>
                <a:cubicBezTo>
                  <a:pt x="3751355" y="857940"/>
                  <a:pt x="4334304" y="2075393"/>
                  <a:pt x="4334304" y="3429000"/>
                </a:cubicBezTo>
                <a:cubicBezTo>
                  <a:pt x="4334304" y="4782607"/>
                  <a:pt x="3751355" y="6000059"/>
                  <a:pt x="2822817" y="6843997"/>
                </a:cubicBezTo>
                <a:lnTo>
                  <a:pt x="2806651" y="6858000"/>
                </a:lnTo>
                <a:lnTo>
                  <a:pt x="0" y="6858000"/>
                </a:lnTo>
                <a:lnTo>
                  <a:pt x="72650" y="6852476"/>
                </a:lnTo>
                <a:cubicBezTo>
                  <a:pt x="1807918" y="6676250"/>
                  <a:pt x="3162046" y="5210762"/>
                  <a:pt x="3162046" y="3429000"/>
                </a:cubicBezTo>
                <a:cubicBezTo>
                  <a:pt x="3162046" y="1647237"/>
                  <a:pt x="1807918" y="181749"/>
                  <a:pt x="72650" y="5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205662" y="3558297"/>
            <a:ext cx="2429330" cy="141519"/>
          </a:xfrm>
          <a:custGeom>
            <a:avLst/>
            <a:gdLst>
              <a:gd name="connsiteX0" fmla="*/ 111579 w 2429329"/>
              <a:gd name="connsiteY0" fmla="*/ 0 h 141519"/>
              <a:gd name="connsiteX1" fmla="*/ 2317750 w 2429329"/>
              <a:gd name="connsiteY1" fmla="*/ 0 h 141519"/>
              <a:gd name="connsiteX2" fmla="*/ 2317750 w 2429329"/>
              <a:gd name="connsiteY2" fmla="*/ 5 h 141519"/>
              <a:gd name="connsiteX3" fmla="*/ 2429329 w 2429329"/>
              <a:gd name="connsiteY3" fmla="*/ 70761 h 141519"/>
              <a:gd name="connsiteX4" fmla="*/ 2317749 w 2429329"/>
              <a:gd name="connsiteY4" fmla="*/ 141518 h 141519"/>
              <a:gd name="connsiteX5" fmla="*/ 2317749 w 2429329"/>
              <a:gd name="connsiteY5" fmla="*/ 141515 h 141519"/>
              <a:gd name="connsiteX6" fmla="*/ 111579 w 2429329"/>
              <a:gd name="connsiteY6" fmla="*/ 141515 h 141519"/>
              <a:gd name="connsiteX7" fmla="*/ 111579 w 2429329"/>
              <a:gd name="connsiteY7" fmla="*/ 141519 h 141519"/>
              <a:gd name="connsiteX8" fmla="*/ 0 w 2429329"/>
              <a:gd name="connsiteY8" fmla="*/ 70762 h 141519"/>
              <a:gd name="connsiteX9" fmla="*/ 111579 w 2429329"/>
              <a:gd name="connsiteY9" fmla="*/ 5 h 14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9329" h="141519">
                <a:moveTo>
                  <a:pt x="111579" y="0"/>
                </a:moveTo>
                <a:lnTo>
                  <a:pt x="2317750" y="0"/>
                </a:lnTo>
                <a:lnTo>
                  <a:pt x="2317750" y="5"/>
                </a:lnTo>
                <a:lnTo>
                  <a:pt x="2429329" y="70761"/>
                </a:lnTo>
                <a:lnTo>
                  <a:pt x="2317749" y="141518"/>
                </a:lnTo>
                <a:lnTo>
                  <a:pt x="2317749" y="141515"/>
                </a:lnTo>
                <a:lnTo>
                  <a:pt x="111579" y="141515"/>
                </a:lnTo>
                <a:lnTo>
                  <a:pt x="111579" y="141519"/>
                </a:lnTo>
                <a:lnTo>
                  <a:pt x="0" y="70762"/>
                </a:lnTo>
                <a:lnTo>
                  <a:pt x="111579" y="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6314" y="0"/>
            <a:ext cx="5563054" cy="6857999"/>
          </a:xfrm>
          <a:prstGeom prst="flowChartDelay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74190" y="4750690"/>
            <a:ext cx="5563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استاد :</a:t>
            </a:r>
          </a:p>
          <a:p>
            <a:pPr algn="ctr"/>
            <a:r>
              <a:rPr lang="fa-I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محسن سنگ برگان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507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8729" y="145144"/>
            <a:ext cx="11854542" cy="1077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2  Titr" panose="00000700000000000000" pitchFamily="2" charset="-78"/>
              </a:rPr>
              <a:t>مباحث ارائه شده </a:t>
            </a:r>
            <a:endParaRPr lang="en-US" sz="28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6663" y="1639831"/>
            <a:ext cx="60019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7030A0"/>
                </a:solidFill>
                <a:latin typeface="+mj-lt"/>
                <a:cs typeface="B Nazanin" pitchFamily="2" charset="-78"/>
              </a:rPr>
              <a:t>تعریف بحران و مخاطره </a:t>
            </a:r>
          </a:p>
          <a:p>
            <a:pPr algn="ctr"/>
            <a:r>
              <a:rPr lang="fa-IR" sz="2800" b="1" dirty="0" smtClean="0">
                <a:solidFill>
                  <a:srgbClr val="7030A0"/>
                </a:solidFill>
                <a:latin typeface="+mj-lt"/>
                <a:cs typeface="B Nazanin" pitchFamily="2" charset="-78"/>
              </a:rPr>
              <a:t>ضرورت های نیاز به مدیریت بحران </a:t>
            </a:r>
          </a:p>
          <a:p>
            <a:pPr algn="ctr"/>
            <a:r>
              <a:rPr lang="fa-IR" sz="2800" b="1" dirty="0" smtClean="0">
                <a:solidFill>
                  <a:srgbClr val="7030A0"/>
                </a:solidFill>
                <a:latin typeface="+mj-lt"/>
                <a:cs typeface="B Nazanin" pitchFamily="2" charset="-78"/>
              </a:rPr>
              <a:t>تعریف مدیریت بحران</a:t>
            </a:r>
          </a:p>
          <a:p>
            <a:pPr algn="ctr"/>
            <a:r>
              <a:rPr lang="fa-IR" sz="2800" b="1" dirty="0" smtClean="0">
                <a:solidFill>
                  <a:srgbClr val="7030A0"/>
                </a:solidFill>
                <a:latin typeface="+mj-lt"/>
                <a:cs typeface="B Nazanin" pitchFamily="2" charset="-78"/>
              </a:rPr>
              <a:t>قانون مدیریت بحران </a:t>
            </a:r>
          </a:p>
          <a:p>
            <a:pPr algn="ctr"/>
            <a:r>
              <a:rPr lang="fa-IR" sz="2800" b="1" dirty="0" smtClean="0">
                <a:solidFill>
                  <a:srgbClr val="7030A0"/>
                </a:solidFill>
                <a:latin typeface="+mj-lt"/>
                <a:cs typeface="B Nazanin" pitchFamily="2" charset="-78"/>
              </a:rPr>
              <a:t>دستگا های متولی در مدیریت بحران</a:t>
            </a:r>
          </a:p>
          <a:p>
            <a:pPr algn="ctr"/>
            <a:r>
              <a:rPr lang="fa-IR" sz="2800" b="1" dirty="0" smtClean="0">
                <a:solidFill>
                  <a:srgbClr val="7030A0"/>
                </a:solidFill>
                <a:latin typeface="+mj-lt"/>
                <a:cs typeface="B Nazanin" pitchFamily="2" charset="-78"/>
              </a:rPr>
              <a:t>سطح بندی بحران در کشور  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729" y="1728731"/>
            <a:ext cx="60019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بحران های ایجاد شده در 50 سال  گذشته خراسان شمالی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زلزله سال 1375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زلزله سال 1396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بارندگی سال1398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عوامل بروز زلزله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مقیاس های تعیین شدت زلزله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مقیاس ریشتر ، مقیاس مرکالی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زلزله های تاریخی و معاصرایران 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ارزیابی ساختمان ها بعد از زلزله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اهمیت ارزیابی ساختمان بعد از زلزله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553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8729" y="145144"/>
            <a:ext cx="11854542" cy="1077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cs typeface="2  Titr" panose="00000700000000000000" pitchFamily="2" charset="-78"/>
              </a:rPr>
              <a:t>مباحث ارائه شده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56663" y="1639831"/>
            <a:ext cx="60019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اهداف ارزیابی ساختمان ها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سطوح ارزیابی خسارت ساختمان ها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انواع بررسی ساختمان های آسیب دیده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فرم های ارزیابی ساختمان ها 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نحوه محاسبه خسارت زلزله به ساختمان ها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وضعیت تخریب انواع ساختمان ها در زلزله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سازه های سنتی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سازه های بنایی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سازه های اسکلت فلز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سازه های اسکلت بتن  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729" y="1728731"/>
            <a:ext cx="60019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آوار و آوار برداری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عوامل ایجاد کننده آوار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انواع آوار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آوارشیبدار </a:t>
            </a:r>
          </a:p>
          <a:p>
            <a:pPr algn="ctr" rtl="1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آوار V شکل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آوار پن کیک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آوار طبقاتی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شیوه های آوار برداری – آوار برداری کوتاه مدت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آوار برداری بلند مدت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استفاده از ماشین آلات در آوار برداری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126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8729" y="145144"/>
            <a:ext cx="11854542" cy="1077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56663" y="1639831"/>
            <a:ext cx="6001918" cy="493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بهداشت روانی در بحران ها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اهمیت بهداشت روانی در بحران ها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مراحل مختلف مواجه افراد با بحران ها </a:t>
            </a:r>
          </a:p>
          <a:p>
            <a:pPr marL="228600" algn="ct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مرحله تماس یا ضربه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B Nazanin" pitchFamily="2" charset="-78"/>
            </a:endParaRPr>
          </a:p>
          <a:p>
            <a:pPr marL="228600" algn="ct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مرحله برخورد شجاعانه یا قهرمان گرائی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B Nazanin" pitchFamily="2" charset="-78"/>
            </a:endParaRPr>
          </a:p>
          <a:p>
            <a:pPr marL="228600" algn="ct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مرحله شادمانی یا فراموش کردن غم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B Nazanin" pitchFamily="2" charset="-78"/>
            </a:endParaRPr>
          </a:p>
          <a:p>
            <a:pPr marL="228600" algn="ct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مرحله سرخوردگی یا واجهه با واقعیت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B Nazanin" pitchFamily="2" charset="-78"/>
            </a:endParaRPr>
          </a:p>
          <a:p>
            <a:pPr algn="ctr" rtl="1"/>
            <a:r>
              <a:rPr lang="fa-I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مرحله تجدید سازمان یا ترمیم </a:t>
            </a:r>
          </a:p>
          <a:p>
            <a:pPr algn="ctr"/>
            <a:r>
              <a:rPr lang="fa-I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729" y="1728731"/>
            <a:ext cx="60019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گروههای آسیب پذیر در بحران ها </a:t>
            </a:r>
          </a:p>
          <a:p>
            <a:pPr algn="just" rtl="1" fontAlgn="base"/>
            <a:r>
              <a:rPr lang="fa-I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عوامل استرس زا در افراد آسیب دیده پس از بلایا</a:t>
            </a:r>
          </a:p>
          <a:p>
            <a:pPr fontAlgn="base"/>
            <a:r>
              <a:rPr lang="fa-IR" sz="2800" b="1" dirty="0">
                <a:cs typeface="2  Nazanin" panose="00000400000000000000" pitchFamily="2" charset="-78"/>
              </a:rPr>
              <a:t>واکنشهای روانی نامناسب برخی مدیران ناشی از بحران بعد از وقوع بلایا</a:t>
            </a:r>
          </a:p>
          <a:p>
            <a:pPr algn="ctr"/>
            <a:r>
              <a:rPr lang="fa-IR" sz="2800" b="1" dirty="0">
                <a:cs typeface="2  Nazanin" panose="00000400000000000000" pitchFamily="2" charset="-78"/>
              </a:rPr>
              <a:t>اصول اولیه در برخورد با آسیب دیدگان بعد از بلایا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 </a:t>
            </a:r>
          </a:p>
          <a:p>
            <a:pPr algn="ctr"/>
            <a:r>
              <a:rPr lang="fa-I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047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8729" y="145144"/>
            <a:ext cx="11854542" cy="1077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7724" y="268482"/>
            <a:ext cx="8159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تعاریف  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0823" y="1586049"/>
            <a:ext cx="70724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latin typeface="+mj-lt"/>
                <a:cs typeface="B Nazanin" pitchFamily="2" charset="-78"/>
              </a:rPr>
              <a:t>بحران</a:t>
            </a:r>
            <a:r>
              <a:rPr lang="fa-I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 : پدیده ای است که بر اثر تلاشهای انسان یا طبیعت در یک بازه زمانی </a:t>
            </a:r>
            <a:r>
              <a:rPr lang="fa-IR" sz="2000" b="1" dirty="0" smtClean="0">
                <a:solidFill>
                  <a:srgbClr val="FF0000"/>
                </a:solidFill>
                <a:latin typeface="+mj-lt"/>
                <a:cs typeface="B Nazanin" pitchFamily="2" charset="-78"/>
              </a:rPr>
              <a:t>کوتاه مدت </a:t>
            </a:r>
            <a:r>
              <a:rPr lang="fa-I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،  و ناگهانی زندگی انسانها را دگرگون می سازد و در صورتی که مدیریتی محلی و مرکزی آمادگی های لازم برای مقابله با این پدیده ناگهانی را نداشته باشند باعث تلفات جانی ، زخمی شدن انسان ها ، تلفات مالی و ... فراوان می شود </a:t>
            </a:r>
          </a:p>
          <a:p>
            <a:pPr algn="ctr"/>
            <a:r>
              <a:rPr lang="fa-I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تعریف بحران و مخاطره بر اساس قانون مدیریت بحران : </a:t>
            </a:r>
          </a:p>
          <a:p>
            <a:pPr algn="ctr"/>
            <a:r>
              <a:rPr lang="fa-IR" sz="2000" b="1" dirty="0" smtClean="0">
                <a:solidFill>
                  <a:srgbClr val="FF0000"/>
                </a:solidFill>
                <a:latin typeface="+mj-lt"/>
                <a:cs typeface="B Nazanin" pitchFamily="2" charset="-78"/>
              </a:rPr>
              <a:t>الف مخاطره </a:t>
            </a:r>
            <a:r>
              <a:rPr lang="fa-I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:  پدیده طبیعی یا کنش انسانی ( به جز موارد نظامی – امنیتی و اجتماعی) که در صورت وقوع در محیط یا </a:t>
            </a:r>
            <a:r>
              <a:rPr lang="fa-IR" sz="2000" b="1" dirty="0" smtClean="0">
                <a:solidFill>
                  <a:srgbClr val="FF0000"/>
                </a:solidFill>
                <a:latin typeface="+mj-lt"/>
                <a:cs typeface="B Nazanin" pitchFamily="2" charset="-78"/>
              </a:rPr>
              <a:t>جامعه آسیب پذیر </a:t>
            </a:r>
            <a:r>
              <a:rPr lang="fa-I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می تواند تبدیل به یک بحران و حادثه خسارت بار شود</a:t>
            </a:r>
          </a:p>
          <a:p>
            <a:pPr algn="ctr"/>
            <a:r>
              <a:rPr lang="fa-IR" sz="2000" b="1" dirty="0" smtClean="0">
                <a:solidFill>
                  <a:srgbClr val="FF0000"/>
                </a:solidFill>
                <a:latin typeface="+mj-lt"/>
                <a:cs typeface="B Nazanin" pitchFamily="2" charset="-78"/>
              </a:rPr>
              <a:t>: </a:t>
            </a:r>
            <a:r>
              <a:rPr lang="fa-IR" dirty="0">
                <a:solidFill>
                  <a:srgbClr val="FF0000"/>
                </a:solidFill>
                <a:cs typeface="2  Titr" panose="00000700000000000000" pitchFamily="2" charset="-78"/>
              </a:rPr>
              <a:t>ب – بحران </a:t>
            </a:r>
            <a:r>
              <a:rPr lang="fa-IR" b="1" dirty="0">
                <a:solidFill>
                  <a:srgbClr val="FF0000"/>
                </a:solidFill>
                <a:cs typeface="2  Mitra" panose="00000400000000000000" pitchFamily="2" charset="-78"/>
              </a:rPr>
              <a:t>: </a:t>
            </a:r>
            <a:r>
              <a:rPr lang="fa-IR" b="1" dirty="0">
                <a:cs typeface="2  Mitra" panose="00000400000000000000" pitchFamily="2" charset="-78"/>
              </a:rPr>
              <a:t>از هم گستیختگی جدی عملکرد یک جامعه ناشی از وقوع مخاطره  است و منجر به خسارات و اثرات منفی گسترده انسانی ، اقتصادی یا زیست محیطی می شود ، به طوری </a:t>
            </a:r>
            <a:r>
              <a:rPr lang="fa-IR" b="1" dirty="0">
                <a:solidFill>
                  <a:srgbClr val="FF0000"/>
                </a:solidFill>
                <a:cs typeface="2  Mitra" panose="00000400000000000000" pitchFamily="2" charset="-78"/>
              </a:rPr>
              <a:t>که مواجهه با آن فراتر از توانایی جامعه متاثر و دستگاههای مسئول موضوع ماده </a:t>
            </a:r>
            <a:r>
              <a:rPr lang="fa-IR" b="1" dirty="0">
                <a:cs typeface="2  Mitra" panose="00000400000000000000" pitchFamily="2" charset="-78"/>
              </a:rPr>
              <a:t>(  2 ) قانون مدیریت بحران است </a:t>
            </a:r>
            <a:endParaRPr lang="en-US" b="1" dirty="0">
              <a:cs typeface="2  Mitra" panose="00000400000000000000" pitchFamily="2" charset="-78"/>
            </a:endParaRPr>
          </a:p>
          <a:p>
            <a:pPr algn="ctr"/>
            <a:r>
              <a:rPr lang="fa-I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 </a:t>
            </a:r>
          </a:p>
          <a:p>
            <a:pPr algn="ctr"/>
            <a:endParaRPr lang="fa-I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14" y="1586049"/>
            <a:ext cx="4178286" cy="42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4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8729" y="145144"/>
            <a:ext cx="11854542" cy="1077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7724" y="268482"/>
            <a:ext cx="8159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مدیریت بحران  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0882" y="1522264"/>
            <a:ext cx="52305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cs typeface="2  Mitra" panose="00000400000000000000" pitchFamily="2" charset="-78"/>
              </a:rPr>
              <a:t>:</a:t>
            </a:r>
          </a:p>
          <a:p>
            <a:pPr algn="ctr" rtl="1"/>
            <a:r>
              <a:rPr lang="en-US" sz="2400" dirty="0" smtClean="0">
                <a:cs typeface="2  Mitra" panose="00000400000000000000" pitchFamily="2" charset="-78"/>
              </a:rPr>
              <a:t>Crisis Management</a:t>
            </a:r>
            <a:endParaRPr lang="fa-IR" sz="2400" dirty="0" smtClean="0">
              <a:cs typeface="2  Mitra" panose="00000400000000000000" pitchFamily="2" charset="-78"/>
            </a:endParaRPr>
          </a:p>
          <a:p>
            <a:pPr algn="ctr" rtl="1"/>
            <a:r>
              <a:rPr lang="fa-IR" sz="2400" dirty="0" smtClean="0">
                <a:cs typeface="2  Mitra" panose="00000400000000000000" pitchFamily="2" charset="-78"/>
              </a:rPr>
              <a:t>مدیریت </a:t>
            </a:r>
            <a:r>
              <a:rPr lang="fa-IR" sz="2400" dirty="0">
                <a:cs typeface="2  Mitra" panose="00000400000000000000" pitchFamily="2" charset="-78"/>
              </a:rPr>
              <a:t>بحران فرآیند برنامه ریزی، عملکرد و اقدامات اجرایی است که </a:t>
            </a:r>
            <a:r>
              <a:rPr lang="fa-IR" sz="2400" dirty="0">
                <a:solidFill>
                  <a:srgbClr val="FF0000"/>
                </a:solidFill>
                <a:cs typeface="2  Mitra" panose="00000400000000000000" pitchFamily="2" charset="-78"/>
              </a:rPr>
              <a:t>توسط دستگاه های دولتی، غیردولتی و عمومی پیرامون </a:t>
            </a:r>
            <a:r>
              <a:rPr lang="fa-IR" sz="2400" dirty="0">
                <a:solidFill>
                  <a:srgbClr val="00B050"/>
                </a:solidFill>
                <a:cs typeface="2  Mitra" panose="00000400000000000000" pitchFamily="2" charset="-78"/>
              </a:rPr>
              <a:t>شناخت</a:t>
            </a:r>
            <a:r>
              <a:rPr lang="fa-IR" sz="2400" dirty="0">
                <a:solidFill>
                  <a:srgbClr val="FF0000"/>
                </a:solidFill>
                <a:cs typeface="2  Mitra" panose="00000400000000000000" pitchFamily="2" charset="-78"/>
              </a:rPr>
              <a:t> و </a:t>
            </a:r>
            <a:r>
              <a:rPr lang="fa-IR" sz="2400" dirty="0">
                <a:solidFill>
                  <a:srgbClr val="00B050"/>
                </a:solidFill>
                <a:cs typeface="2  Mitra" panose="00000400000000000000" pitchFamily="2" charset="-78"/>
              </a:rPr>
              <a:t>کاهش سطح مخاطرات </a:t>
            </a:r>
            <a:r>
              <a:rPr lang="fa-IR" sz="2400" dirty="0">
                <a:solidFill>
                  <a:srgbClr val="FF0000"/>
                </a:solidFill>
                <a:cs typeface="2  Mitra" panose="00000400000000000000" pitchFamily="2" charset="-78"/>
              </a:rPr>
              <a:t>(مدیریت خطرپذیری) و </a:t>
            </a:r>
            <a:r>
              <a:rPr lang="fa-IR" sz="2400" dirty="0">
                <a:solidFill>
                  <a:srgbClr val="00B050"/>
                </a:solidFill>
                <a:cs typeface="2  Mitra" panose="00000400000000000000" pitchFamily="2" charset="-78"/>
              </a:rPr>
              <a:t>مدیریت عملیات مقابله و بازسازی و بازتوانی </a:t>
            </a:r>
            <a:r>
              <a:rPr lang="fa-IR" sz="2400" dirty="0">
                <a:solidFill>
                  <a:srgbClr val="FF0000"/>
                </a:solidFill>
                <a:cs typeface="2  Mitra" panose="00000400000000000000" pitchFamily="2" charset="-78"/>
              </a:rPr>
              <a:t>منطقه آسیب دیده (مدیریت بحران) صورت می پذیرد. در این فرآیند با مشاهده پیش نشانگرها و تجزیه و تحلیل آنها و منابع اطلاعاتی در دسترس تلاش می شود به صورت </a:t>
            </a:r>
            <a:r>
              <a:rPr lang="fa-IR" sz="2400" dirty="0">
                <a:solidFill>
                  <a:srgbClr val="00B050"/>
                </a:solidFill>
                <a:cs typeface="2  Mitra" panose="00000400000000000000" pitchFamily="2" charset="-78"/>
              </a:rPr>
              <a:t>یکپارچه، جامع و هماهنگ با استفاده از ابزارهای موجود از بحرانها پیشگیری نموده </a:t>
            </a:r>
            <a:r>
              <a:rPr lang="fa-IR" sz="2400" dirty="0">
                <a:cs typeface="2  Mitra" panose="00000400000000000000" pitchFamily="2" charset="-78"/>
              </a:rPr>
              <a:t>یا در صورت بروز آنها با آمادگی لازم در جهت کاهش خسارات جانی و مالی به مقابله سریع پرداخته تا شرایط به وضعیت عادی بازگردد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2  Mitr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72" y="1522264"/>
            <a:ext cx="5657728" cy="477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4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8729" y="145144"/>
            <a:ext cx="11854542" cy="1077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7724" y="268482"/>
            <a:ext cx="8159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itchFamily="2" charset="-78"/>
              </a:rPr>
              <a:t>تعریف مدیریت  بحران براساس قانون  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0823" y="2018653"/>
            <a:ext cx="70724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>
                <a:cs typeface="2  Mitra" panose="00000400000000000000" pitchFamily="2" charset="-78"/>
              </a:rPr>
              <a:t>مدیریت بحران </a:t>
            </a:r>
            <a:r>
              <a:rPr lang="fa-IR" dirty="0">
                <a:cs typeface="2  Mitra" panose="00000400000000000000" pitchFamily="2" charset="-78"/>
              </a:rPr>
              <a:t>: نظام حاکم بر راهبردها ، رویکرد ها ، برنامه ها و </a:t>
            </a:r>
            <a:r>
              <a:rPr lang="fa-IR" dirty="0" smtClean="0">
                <a:cs typeface="2  Mitra" panose="00000400000000000000" pitchFamily="2" charset="-78"/>
              </a:rPr>
              <a:t>اقداماتی است که </a:t>
            </a:r>
            <a:r>
              <a:rPr lang="fa-IR" dirty="0">
                <a:cs typeface="2  Mitra" panose="00000400000000000000" pitchFamily="2" charset="-78"/>
              </a:rPr>
              <a:t>با هدف پیش بینی ، پیشگیری و کاهش خطر ، آمادگی و پاسخ کارآمد و بازتوانی و بازسازی پس از وقوع حوادث و سوانح به صورت چرخه ای صورت می </a:t>
            </a:r>
            <a:r>
              <a:rPr lang="fa-IR" dirty="0" smtClean="0">
                <a:cs typeface="2  Mitra" panose="00000400000000000000" pitchFamily="2" charset="-78"/>
              </a:rPr>
              <a:t>گیرد</a:t>
            </a:r>
          </a:p>
          <a:p>
            <a:pPr algn="r"/>
            <a:r>
              <a:rPr lang="fa-IR" dirty="0" smtClean="0">
                <a:cs typeface="2  Mitra" panose="00000400000000000000" pitchFamily="2" charset="-78"/>
              </a:rPr>
              <a:t>مراحل مدیریت بحران : </a:t>
            </a:r>
          </a:p>
          <a:p>
            <a:pPr rtl="1"/>
            <a:r>
              <a:rPr lang="fa-IR" dirty="0" smtClean="0"/>
              <a:t> </a:t>
            </a:r>
            <a:endParaRPr lang="en-US" dirty="0"/>
          </a:p>
          <a:p>
            <a:pPr algn="ctr"/>
            <a:r>
              <a:rPr lang="fa-I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2  Mitra" panose="00000400000000000000" pitchFamily="2" charset="-78"/>
              </a:rPr>
              <a:t>1- </a:t>
            </a:r>
            <a:r>
              <a:rPr lang="fa-IR" sz="2400" b="1" dirty="0">
                <a:cs typeface="2  Mitra" panose="00000400000000000000" pitchFamily="2" charset="-78"/>
              </a:rPr>
              <a:t>مرحله پیشگیری 2- مرحله آمادگی 3- مرحله مقابله 4- مرحله بازسازی </a:t>
            </a:r>
            <a:endParaRPr lang="en-US" sz="2400" b="1" dirty="0">
              <a:cs typeface="2  Mitra" panose="00000400000000000000" pitchFamily="2" charset="-78"/>
            </a:endParaRPr>
          </a:p>
          <a:p>
            <a:pPr algn="ctr"/>
            <a:endParaRPr lang="fa-I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B Nazanin" pitchFamily="2" charset="-78"/>
            </a:endParaRPr>
          </a:p>
          <a:p>
            <a:pPr algn="ctr"/>
            <a:endParaRPr lang="fa-I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B Nazanin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97" y="1350926"/>
            <a:ext cx="4302696" cy="43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5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pandor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D90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dath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5678</TotalTime>
  <Words>634</Words>
  <Application>Microsoft Office PowerPoint</Application>
  <PresentationFormat>Widescreen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2  Mitra</vt:lpstr>
      <vt:lpstr>2  Nazanin</vt:lpstr>
      <vt:lpstr>2  Titr</vt:lpstr>
      <vt:lpstr>Arial</vt:lpstr>
      <vt:lpstr>B Nazanin</vt:lpstr>
      <vt:lpstr>Calibri</vt:lpstr>
      <vt:lpstr>Montserrat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yudi trisetiyadi</dc:creator>
  <cp:lastModifiedBy>parsian</cp:lastModifiedBy>
  <cp:revision>323</cp:revision>
  <dcterms:created xsi:type="dcterms:W3CDTF">2019-05-18T04:21:31Z</dcterms:created>
  <dcterms:modified xsi:type="dcterms:W3CDTF">2023-05-19T09:20:36Z</dcterms:modified>
</cp:coreProperties>
</file>