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302" r:id="rId2"/>
    <p:sldId id="270" r:id="rId3"/>
    <p:sldId id="262" r:id="rId4"/>
    <p:sldId id="257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53" d="100"/>
          <a:sy n="53" d="100"/>
        </p:scale>
        <p:origin x="84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697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99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0968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713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3566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39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1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0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13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5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24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8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95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41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2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54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5" Type="http://schemas.openxmlformats.org/officeDocument/2006/relationships/image" Target="../media/image2.pn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5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143000"/>
            <a:ext cx="6934201" cy="35814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By</a:t>
            </a:r>
            <a:b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F. </a:t>
            </a:r>
            <a:r>
              <a:rPr lang="en-US" b="1" dirty="0" err="1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Ghavipanjeh</a:t>
            </a: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/>
            </a:r>
            <a:br>
              <a:rPr lang="en-US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fghavipanjeh@gmail.com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49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n/>
                <a:solidFill>
                  <a:schemeClr val="accent3"/>
                </a:solidFill>
              </a:rPr>
              <a:t>firefighter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68794"/>
            <a:ext cx="4572000" cy="4572000"/>
          </a:xfrm>
        </p:spPr>
      </p:pic>
      <p:pic>
        <p:nvPicPr>
          <p:cNvPr id="3" name="firefighter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514600" y="135134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19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7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n/>
                <a:solidFill>
                  <a:schemeClr val="accent3"/>
                </a:solidFill>
              </a:rPr>
              <a:t>dentist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411016"/>
            <a:ext cx="4572000" cy="4446984"/>
          </a:xfrm>
        </p:spPr>
      </p:pic>
      <p:pic>
        <p:nvPicPr>
          <p:cNvPr id="3" name="dentist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514600" y="131673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64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1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4000" b="1" dirty="0" smtClean="0">
                <a:ln/>
                <a:solidFill>
                  <a:schemeClr val="accent3"/>
                </a:solidFill>
              </a:rPr>
              <a:t>driver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61419"/>
            <a:ext cx="4562168" cy="4562168"/>
          </a:xfrm>
        </p:spPr>
      </p:pic>
      <p:pic>
        <p:nvPicPr>
          <p:cNvPr id="3" name="driver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514600" y="1295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47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4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n/>
                <a:solidFill>
                  <a:schemeClr val="accent3"/>
                </a:solidFill>
              </a:rPr>
              <a:t>farmer</a:t>
            </a:r>
          </a:p>
        </p:txBody>
      </p:sp>
      <p:pic>
        <p:nvPicPr>
          <p:cNvPr id="3" name="farmer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438400" y="1295400"/>
            <a:ext cx="609600" cy="609600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945318"/>
            <a:ext cx="4565904" cy="4912682"/>
          </a:xfrm>
        </p:spPr>
      </p:pic>
    </p:spTree>
    <p:extLst>
      <p:ext uri="{BB962C8B-B14F-4D97-AF65-F5344CB8AC3E}">
        <p14:creationId xmlns:p14="http://schemas.microsoft.com/office/powerpoint/2010/main" val="26864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1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n/>
                <a:solidFill>
                  <a:schemeClr val="accent3"/>
                </a:solidFill>
              </a:rPr>
              <a:t>policeman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042793"/>
            <a:ext cx="3559277" cy="4815207"/>
          </a:xfrm>
        </p:spPr>
      </p:pic>
      <p:pic>
        <p:nvPicPr>
          <p:cNvPr id="3" name="policeman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590800" y="1295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08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1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258</TotalTime>
  <Words>13</Words>
  <Application>Microsoft Office PowerPoint</Application>
  <PresentationFormat>On-screen Show (4:3)</PresentationFormat>
  <Paragraphs>6</Paragraphs>
  <Slides>6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By F. Ghavipanjeh  fghavipanjeh@gmail.com</vt:lpstr>
      <vt:lpstr>firefighter</vt:lpstr>
      <vt:lpstr>dentist</vt:lpstr>
      <vt:lpstr>driver</vt:lpstr>
      <vt:lpstr>farmer</vt:lpstr>
      <vt:lpstr>policeman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CLICK</dc:creator>
  <cp:lastModifiedBy>CLICK</cp:lastModifiedBy>
  <cp:revision>34</cp:revision>
  <dcterms:created xsi:type="dcterms:W3CDTF">2006-08-16T00:00:00Z</dcterms:created>
  <dcterms:modified xsi:type="dcterms:W3CDTF">2023-06-02T07:15:28Z</dcterms:modified>
</cp:coreProperties>
</file>